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4"/>
  </p:notesMasterIdLst>
  <p:sldIdLst>
    <p:sldId id="256" r:id="rId4"/>
    <p:sldId id="2290" r:id="rId5"/>
    <p:sldId id="388" r:id="rId6"/>
    <p:sldId id="397" r:id="rId7"/>
    <p:sldId id="427" r:id="rId8"/>
    <p:sldId id="2296" r:id="rId9"/>
    <p:sldId id="2297" r:id="rId10"/>
    <p:sldId id="2298" r:id="rId11"/>
    <p:sldId id="2299" r:id="rId12"/>
    <p:sldId id="395"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633E57-A420-45E5-A794-D1BE177643F1}" type="datetimeFigureOut">
              <a:rPr lang="nl-NL" smtClean="0"/>
              <a:t>20-10-2023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05811-906A-459C-8FDB-52ACAED8F304}" type="slidenum">
              <a:rPr lang="nl-NL" smtClean="0"/>
              <a:t>‹nr.›</a:t>
            </a:fld>
            <a:endParaRPr lang="nl-NL"/>
          </a:p>
        </p:txBody>
      </p:sp>
    </p:spTree>
    <p:extLst>
      <p:ext uri="{BB962C8B-B14F-4D97-AF65-F5344CB8AC3E}">
        <p14:creationId xmlns:p14="http://schemas.microsoft.com/office/powerpoint/2010/main" val="670349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a:extLst>
              <a:ext uri="{FF2B5EF4-FFF2-40B4-BE49-F238E27FC236}">
                <a16:creationId xmlns:a16="http://schemas.microsoft.com/office/drawing/2014/main" id="{0B9EF2E5-2BAC-46D2-895C-E51B126E699A}"/>
              </a:ext>
            </a:extLst>
          </p:cNvPr>
          <p:cNvSpPr>
            <a:spLocks noGrp="1" noRot="1" noChangeAspect="1" noTextEdit="1"/>
          </p:cNvSpPr>
          <p:nvPr>
            <p:ph type="sldImg"/>
          </p:nvPr>
        </p:nvSpPr>
        <p:spPr>
          <a:xfrm>
            <a:off x="381000" y="685800"/>
            <a:ext cx="6096000" cy="3429000"/>
          </a:xfrm>
          <a:ln/>
        </p:spPr>
      </p:sp>
      <p:sp>
        <p:nvSpPr>
          <p:cNvPr id="51203" name="Tijdelijke aanduiding voor notities 2">
            <a:extLst>
              <a:ext uri="{FF2B5EF4-FFF2-40B4-BE49-F238E27FC236}">
                <a16:creationId xmlns:a16="http://schemas.microsoft.com/office/drawing/2014/main" id="{16050565-7B93-48C2-B74F-D40B9C0F6A2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Façade van de mastaba van Hetepherachet.</a:t>
            </a:r>
            <a:br>
              <a:rPr lang="nl-NL" dirty="0"/>
            </a:br>
            <a:r>
              <a:rPr lang="nl-NL" dirty="0"/>
              <a:t>Rijksmuseum van Oudheden, Leiden.</a:t>
            </a:r>
          </a:p>
        </p:txBody>
      </p:sp>
      <p:sp>
        <p:nvSpPr>
          <p:cNvPr id="51204" name="Tijdelijke aanduiding voor dianummer 3">
            <a:extLst>
              <a:ext uri="{FF2B5EF4-FFF2-40B4-BE49-F238E27FC236}">
                <a16:creationId xmlns:a16="http://schemas.microsoft.com/office/drawing/2014/main" id="{351FD108-B63F-417A-8C8C-485A73B5B7B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9BE68C8-FCC8-408D-A3AD-C2B7DCA69541}" type="slidenum">
              <a:rPr kumimoji="0" lang="nl-NL" altLang="nl-NL" sz="1200" b="0" i="0" u="none" strike="noStrike" kern="1200" cap="none" spc="0" normalizeH="0" baseline="0" noProof="0">
                <a:ln>
                  <a:noFill/>
                </a:ln>
                <a:solidFill>
                  <a:srgbClr val="000000"/>
                </a:solidFill>
                <a:effectLst/>
                <a:uLnTx/>
                <a:uFillTx/>
                <a:latin typeface="Gill Sans" panose="020B0503030404020203"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nl-NL" altLang="nl-NL" sz="1200" b="0" i="0" u="none" strike="noStrike" kern="1200" cap="none" spc="0" normalizeH="0" baseline="0" noProof="0">
              <a:ln>
                <a:noFill/>
              </a:ln>
              <a:solidFill>
                <a:srgbClr val="000000"/>
              </a:solidFill>
              <a:effectLst/>
              <a:uLnTx/>
              <a:uFillTx/>
              <a:latin typeface="Gill Sans" panose="020B0503030404020203" pitchFamily="34" charset="0"/>
              <a:ea typeface="+mn-ea"/>
              <a:cs typeface="+mn-cs"/>
            </a:endParaRPr>
          </a:p>
        </p:txBody>
      </p:sp>
    </p:spTree>
    <p:extLst>
      <p:ext uri="{BB962C8B-B14F-4D97-AF65-F5344CB8AC3E}">
        <p14:creationId xmlns:p14="http://schemas.microsoft.com/office/powerpoint/2010/main" val="3667988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D82D87E-C524-4A00-AF85-DAB3265007FD}"/>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3D291E4-B7D6-469F-997C-F9C6D038978B}" type="slidenum">
              <a:rPr kumimoji="0" lang="nl-NL" altLang="nl-NL" sz="1200" b="0" i="0" u="none" strike="noStrike" kern="1200" cap="none" spc="0" normalizeH="0" baseline="0" noProof="0">
                <a:ln>
                  <a:noFill/>
                </a:ln>
                <a:solidFill>
                  <a:srgbClr val="000000"/>
                </a:solidFill>
                <a:effectLst/>
                <a:uLnTx/>
                <a:uFillTx/>
                <a:latin typeface="Gill Sans" panose="020B0503030404020203"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l-NL" altLang="nl-NL" sz="1200" b="0" i="0" u="none" strike="noStrike" kern="1200" cap="none" spc="0" normalizeH="0" baseline="0" noProof="0">
              <a:ln>
                <a:noFill/>
              </a:ln>
              <a:solidFill>
                <a:srgbClr val="000000"/>
              </a:solidFill>
              <a:effectLst/>
              <a:uLnTx/>
              <a:uFillTx/>
              <a:latin typeface="Gill Sans" panose="020B0503030404020203" pitchFamily="34" charset="0"/>
              <a:ea typeface="+mn-ea"/>
              <a:cs typeface="+mn-cs"/>
            </a:endParaRPr>
          </a:p>
        </p:txBody>
      </p:sp>
      <p:sp>
        <p:nvSpPr>
          <p:cNvPr id="52227" name="Rectangle 2">
            <a:extLst>
              <a:ext uri="{FF2B5EF4-FFF2-40B4-BE49-F238E27FC236}">
                <a16:creationId xmlns:a16="http://schemas.microsoft.com/office/drawing/2014/main" id="{0568E880-E625-42CA-BD87-10BD0A96724C}"/>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9568120F-9DED-4E8E-8513-EE21822B13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a:extLst>
              <a:ext uri="{FF2B5EF4-FFF2-40B4-BE49-F238E27FC236}">
                <a16:creationId xmlns:a16="http://schemas.microsoft.com/office/drawing/2014/main" id="{4B786E7C-DA73-4B7F-8BE8-C706FF0BE1E4}"/>
              </a:ext>
            </a:extLst>
          </p:cNvPr>
          <p:cNvSpPr>
            <a:spLocks noGrp="1" noRot="1" noChangeAspect="1" noTextEdit="1"/>
          </p:cNvSpPr>
          <p:nvPr>
            <p:ph type="sldImg"/>
          </p:nvPr>
        </p:nvSpPr>
        <p:spPr>
          <a:xfrm>
            <a:off x="381000" y="685800"/>
            <a:ext cx="6096000" cy="3429000"/>
          </a:xfrm>
          <a:ln/>
        </p:spPr>
      </p:sp>
      <p:sp>
        <p:nvSpPr>
          <p:cNvPr id="60419" name="Tijdelijke aanduiding voor notities 2">
            <a:extLst>
              <a:ext uri="{FF2B5EF4-FFF2-40B4-BE49-F238E27FC236}">
                <a16:creationId xmlns:a16="http://schemas.microsoft.com/office/drawing/2014/main" id="{1107F52C-934F-4B45-BAA5-240DDDF07B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
        <p:nvSpPr>
          <p:cNvPr id="60420" name="Tijdelijke aanduiding voor dianummer 3">
            <a:extLst>
              <a:ext uri="{FF2B5EF4-FFF2-40B4-BE49-F238E27FC236}">
                <a16:creationId xmlns:a16="http://schemas.microsoft.com/office/drawing/2014/main" id="{3BE38EB1-6C63-4FDD-9748-297986D0864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31A47B6-CD09-4858-9874-B2B4858BC54C}" type="slidenum">
              <a:rPr kumimoji="0" lang="nl-NL" altLang="nl-NL" sz="1200" b="0" i="0" u="none" strike="noStrike" kern="1200" cap="none" spc="0" normalizeH="0" baseline="0" noProof="0">
                <a:ln>
                  <a:noFill/>
                </a:ln>
                <a:solidFill>
                  <a:srgbClr val="000000"/>
                </a:solidFill>
                <a:effectLst/>
                <a:uLnTx/>
                <a:uFillTx/>
                <a:latin typeface="Gill Sans" panose="020B0503030404020203"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nl-NL" altLang="nl-NL" sz="1200" b="0" i="0" u="none" strike="noStrike" kern="1200" cap="none" spc="0" normalizeH="0" baseline="0" noProof="0">
              <a:ln>
                <a:noFill/>
              </a:ln>
              <a:solidFill>
                <a:srgbClr val="000000"/>
              </a:solidFill>
              <a:effectLst/>
              <a:uLnTx/>
              <a:uFillTx/>
              <a:latin typeface="Gill Sans" panose="020B0503030404020203"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D529125-D51B-43B3-A672-91CE628117A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BB744A4-7D83-4CCD-B057-EE1621FC6D6D}" type="slidenum">
              <a:rPr kumimoji="0" lang="nl-NL" altLang="nl-NL" sz="1200" b="0" i="0" u="none" strike="noStrike" kern="1200" cap="none" spc="0" normalizeH="0" baseline="0" noProof="0">
                <a:ln>
                  <a:noFill/>
                </a:ln>
                <a:solidFill>
                  <a:srgbClr val="000000"/>
                </a:solidFill>
                <a:effectLst/>
                <a:uLnTx/>
                <a:uFillTx/>
                <a:latin typeface="Gill Sans" panose="020B0503030404020203"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nl-NL" altLang="nl-NL" sz="1200" b="0" i="0" u="none" strike="noStrike" kern="1200" cap="none" spc="0" normalizeH="0" baseline="0" noProof="0">
              <a:ln>
                <a:noFill/>
              </a:ln>
              <a:solidFill>
                <a:srgbClr val="000000"/>
              </a:solidFill>
              <a:effectLst/>
              <a:uLnTx/>
              <a:uFillTx/>
              <a:latin typeface="Gill Sans" panose="020B0503030404020203" pitchFamily="34" charset="0"/>
              <a:ea typeface="+mn-ea"/>
              <a:cs typeface="+mn-cs"/>
            </a:endParaRPr>
          </a:p>
        </p:txBody>
      </p:sp>
      <p:sp>
        <p:nvSpPr>
          <p:cNvPr id="46083" name="Rectangle 2">
            <a:extLst>
              <a:ext uri="{FF2B5EF4-FFF2-40B4-BE49-F238E27FC236}">
                <a16:creationId xmlns:a16="http://schemas.microsoft.com/office/drawing/2014/main" id="{366BF781-29EE-4A6A-A82F-F58535CEEB86}"/>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A7148701-8FCE-460D-8BFC-E14900A898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De rechterwand van de façade van de mastabakapel van Hetepherachet uit het Oude Rijk.</a:t>
            </a:r>
            <a:br>
              <a:rPr lang="nl-NL" altLang="nl-NL" dirty="0"/>
            </a:br>
            <a:r>
              <a:rPr lang="nl-NL" altLang="nl-NL" dirty="0"/>
              <a:t>Rijksmuseum van Oudheden, Leiden.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D529125-D51B-43B3-A672-91CE628117A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BB744A4-7D83-4CCD-B057-EE1621FC6D6D}" type="slidenum">
              <a:rPr kumimoji="0" lang="nl-NL" altLang="nl-NL" sz="1200" b="0" i="0" u="none" strike="noStrike" kern="1200" cap="none" spc="0" normalizeH="0" baseline="0" noProof="0">
                <a:ln>
                  <a:noFill/>
                </a:ln>
                <a:solidFill>
                  <a:srgbClr val="000000"/>
                </a:solidFill>
                <a:effectLst/>
                <a:uLnTx/>
                <a:uFillTx/>
                <a:latin typeface="Gill Sans" panose="020B0503030404020203"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nl-NL" altLang="nl-NL" sz="1200" b="0" i="0" u="none" strike="noStrike" kern="1200" cap="none" spc="0" normalizeH="0" baseline="0" noProof="0">
              <a:ln>
                <a:noFill/>
              </a:ln>
              <a:solidFill>
                <a:srgbClr val="000000"/>
              </a:solidFill>
              <a:effectLst/>
              <a:uLnTx/>
              <a:uFillTx/>
              <a:latin typeface="Gill Sans" panose="020B0503030404020203" pitchFamily="34" charset="0"/>
              <a:ea typeface="+mn-ea"/>
              <a:cs typeface="+mn-cs"/>
            </a:endParaRPr>
          </a:p>
        </p:txBody>
      </p:sp>
      <p:sp>
        <p:nvSpPr>
          <p:cNvPr id="46083" name="Rectangle 2">
            <a:extLst>
              <a:ext uri="{FF2B5EF4-FFF2-40B4-BE49-F238E27FC236}">
                <a16:creationId xmlns:a16="http://schemas.microsoft.com/office/drawing/2014/main" id="{366BF781-29EE-4A6A-A82F-F58535CEEB86}"/>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A7148701-8FCE-460D-8BFC-E14900A898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De rechterwand van de façade van de mastabakapel van Hetepherachet uit het Oude Rijk.</a:t>
            </a:r>
            <a:br>
              <a:rPr lang="nl-NL" altLang="nl-NL" dirty="0"/>
            </a:br>
            <a:r>
              <a:rPr lang="nl-NL" altLang="nl-NL" dirty="0"/>
              <a:t>Rijksmuseum van Oudheden, Leiden.</a:t>
            </a:r>
          </a:p>
        </p:txBody>
      </p:sp>
    </p:spTree>
    <p:extLst>
      <p:ext uri="{BB962C8B-B14F-4D97-AF65-F5344CB8AC3E}">
        <p14:creationId xmlns:p14="http://schemas.microsoft.com/office/powerpoint/2010/main" val="3207353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D529125-D51B-43B3-A672-91CE628117A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BB744A4-7D83-4CCD-B057-EE1621FC6D6D}" type="slidenum">
              <a:rPr kumimoji="0" lang="nl-NL" altLang="nl-NL" sz="1200" b="0" i="0" u="none" strike="noStrike" kern="1200" cap="none" spc="0" normalizeH="0" baseline="0" noProof="0">
                <a:ln>
                  <a:noFill/>
                </a:ln>
                <a:solidFill>
                  <a:srgbClr val="000000"/>
                </a:solidFill>
                <a:effectLst/>
                <a:uLnTx/>
                <a:uFillTx/>
                <a:latin typeface="Gill Sans" panose="020B0503030404020203"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nl-NL" altLang="nl-NL" sz="1200" b="0" i="0" u="none" strike="noStrike" kern="1200" cap="none" spc="0" normalizeH="0" baseline="0" noProof="0">
              <a:ln>
                <a:noFill/>
              </a:ln>
              <a:solidFill>
                <a:srgbClr val="000000"/>
              </a:solidFill>
              <a:effectLst/>
              <a:uLnTx/>
              <a:uFillTx/>
              <a:latin typeface="Gill Sans" panose="020B0503030404020203" pitchFamily="34" charset="0"/>
              <a:ea typeface="+mn-ea"/>
              <a:cs typeface="+mn-cs"/>
            </a:endParaRPr>
          </a:p>
        </p:txBody>
      </p:sp>
      <p:sp>
        <p:nvSpPr>
          <p:cNvPr id="46083" name="Rectangle 2">
            <a:extLst>
              <a:ext uri="{FF2B5EF4-FFF2-40B4-BE49-F238E27FC236}">
                <a16:creationId xmlns:a16="http://schemas.microsoft.com/office/drawing/2014/main" id="{366BF781-29EE-4A6A-A82F-F58535CEEB86}"/>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A7148701-8FCE-460D-8BFC-E14900A898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De rechterwand van de façade van de mastabakapel van Hetepherachet uit het Oude Rijk.</a:t>
            </a:r>
            <a:br>
              <a:rPr lang="nl-NL" altLang="nl-NL" dirty="0"/>
            </a:br>
            <a:r>
              <a:rPr lang="nl-NL" altLang="nl-NL" dirty="0"/>
              <a:t>Rijksmuseum van Oudheden, Leiden.</a:t>
            </a:r>
          </a:p>
        </p:txBody>
      </p:sp>
    </p:spTree>
    <p:extLst>
      <p:ext uri="{BB962C8B-B14F-4D97-AF65-F5344CB8AC3E}">
        <p14:creationId xmlns:p14="http://schemas.microsoft.com/office/powerpoint/2010/main" val="347912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D529125-D51B-43B3-A672-91CE628117A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BB744A4-7D83-4CCD-B057-EE1621FC6D6D}" type="slidenum">
              <a:rPr kumimoji="0" lang="nl-NL" altLang="nl-NL" sz="1200" b="0" i="0" u="none" strike="noStrike" kern="1200" cap="none" spc="0" normalizeH="0" baseline="0" noProof="0">
                <a:ln>
                  <a:noFill/>
                </a:ln>
                <a:solidFill>
                  <a:srgbClr val="000000"/>
                </a:solidFill>
                <a:effectLst/>
                <a:uLnTx/>
                <a:uFillTx/>
                <a:latin typeface="Gill Sans" panose="020B0503030404020203"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nl-NL" altLang="nl-NL" sz="1200" b="0" i="0" u="none" strike="noStrike" kern="1200" cap="none" spc="0" normalizeH="0" baseline="0" noProof="0">
              <a:ln>
                <a:noFill/>
              </a:ln>
              <a:solidFill>
                <a:srgbClr val="000000"/>
              </a:solidFill>
              <a:effectLst/>
              <a:uLnTx/>
              <a:uFillTx/>
              <a:latin typeface="Gill Sans" panose="020B0503030404020203" pitchFamily="34" charset="0"/>
              <a:ea typeface="+mn-ea"/>
              <a:cs typeface="+mn-cs"/>
            </a:endParaRPr>
          </a:p>
        </p:txBody>
      </p:sp>
      <p:sp>
        <p:nvSpPr>
          <p:cNvPr id="46083" name="Rectangle 2">
            <a:extLst>
              <a:ext uri="{FF2B5EF4-FFF2-40B4-BE49-F238E27FC236}">
                <a16:creationId xmlns:a16="http://schemas.microsoft.com/office/drawing/2014/main" id="{366BF781-29EE-4A6A-A82F-F58535CEEB86}"/>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A7148701-8FCE-460D-8BFC-E14900A898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De rechterwand van de façade van de mastabakapel van Hetepherachet uit het Oude Rijk.</a:t>
            </a:r>
            <a:br>
              <a:rPr lang="nl-NL" altLang="nl-NL" dirty="0"/>
            </a:br>
            <a:r>
              <a:rPr lang="nl-NL" altLang="nl-NL" dirty="0"/>
              <a:t>Rijksmuseum van Oudheden, Leiden.</a:t>
            </a:r>
          </a:p>
        </p:txBody>
      </p:sp>
    </p:spTree>
    <p:extLst>
      <p:ext uri="{BB962C8B-B14F-4D97-AF65-F5344CB8AC3E}">
        <p14:creationId xmlns:p14="http://schemas.microsoft.com/office/powerpoint/2010/main" val="4068559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4D529125-D51B-43B3-A672-91CE628117A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BB744A4-7D83-4CCD-B057-EE1621FC6D6D}" type="slidenum">
              <a:rPr kumimoji="0" lang="nl-NL" altLang="nl-NL" sz="1200" b="0" i="0" u="none" strike="noStrike" kern="1200" cap="none" spc="0" normalizeH="0" baseline="0" noProof="0">
                <a:ln>
                  <a:noFill/>
                </a:ln>
                <a:solidFill>
                  <a:srgbClr val="000000"/>
                </a:solidFill>
                <a:effectLst/>
                <a:uLnTx/>
                <a:uFillTx/>
                <a:latin typeface="Gill Sans" panose="020B0503030404020203"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nl-NL" altLang="nl-NL" sz="1200" b="0" i="0" u="none" strike="noStrike" kern="1200" cap="none" spc="0" normalizeH="0" baseline="0" noProof="0">
              <a:ln>
                <a:noFill/>
              </a:ln>
              <a:solidFill>
                <a:srgbClr val="000000"/>
              </a:solidFill>
              <a:effectLst/>
              <a:uLnTx/>
              <a:uFillTx/>
              <a:latin typeface="Gill Sans" panose="020B0503030404020203" pitchFamily="34" charset="0"/>
              <a:ea typeface="+mn-ea"/>
              <a:cs typeface="+mn-cs"/>
            </a:endParaRPr>
          </a:p>
        </p:txBody>
      </p:sp>
      <p:sp>
        <p:nvSpPr>
          <p:cNvPr id="46083" name="Rectangle 2">
            <a:extLst>
              <a:ext uri="{FF2B5EF4-FFF2-40B4-BE49-F238E27FC236}">
                <a16:creationId xmlns:a16="http://schemas.microsoft.com/office/drawing/2014/main" id="{366BF781-29EE-4A6A-A82F-F58535CEEB86}"/>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A7148701-8FCE-460D-8BFC-E14900A898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De rechterwand van de façade van de mastabakapel van Hetepherachet uit het Oude Rijk.</a:t>
            </a:r>
            <a:br>
              <a:rPr lang="nl-NL" altLang="nl-NL" dirty="0"/>
            </a:br>
            <a:r>
              <a:rPr lang="nl-NL" altLang="nl-NL" dirty="0"/>
              <a:t>Rijksmuseum van Oudheden, Leiden.</a:t>
            </a:r>
          </a:p>
        </p:txBody>
      </p:sp>
    </p:spTree>
    <p:extLst>
      <p:ext uri="{BB962C8B-B14F-4D97-AF65-F5344CB8AC3E}">
        <p14:creationId xmlns:p14="http://schemas.microsoft.com/office/powerpoint/2010/main" val="2327185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463F7626-12D4-4115-A49C-6D8E522D566F}"/>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7D7E446-765E-4A0A-BC1A-2657591C46A6}" type="slidenum">
              <a:rPr kumimoji="0" lang="nl-NL" altLang="nl-NL" sz="1200" b="0" i="0" u="none" strike="noStrike" kern="1200" cap="none" spc="0" normalizeH="0" baseline="0" noProof="0">
                <a:ln>
                  <a:noFill/>
                </a:ln>
                <a:solidFill>
                  <a:srgbClr val="000000"/>
                </a:solidFill>
                <a:effectLst/>
                <a:uLnTx/>
                <a:uFillTx/>
                <a:latin typeface="Gill Sans" panose="020B0503030404020203"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nl-NL" altLang="nl-NL" sz="1200" b="0" i="0" u="none" strike="noStrike" kern="1200" cap="none" spc="0" normalizeH="0" baseline="0" noProof="0">
              <a:ln>
                <a:noFill/>
              </a:ln>
              <a:solidFill>
                <a:srgbClr val="000000"/>
              </a:solidFill>
              <a:effectLst/>
              <a:uLnTx/>
              <a:uFillTx/>
              <a:latin typeface="Gill Sans" panose="020B0503030404020203" pitchFamily="34" charset="0"/>
              <a:ea typeface="+mn-ea"/>
              <a:cs typeface="+mn-cs"/>
            </a:endParaRPr>
          </a:p>
        </p:txBody>
      </p:sp>
      <p:sp>
        <p:nvSpPr>
          <p:cNvPr id="58371" name="Rectangle 2">
            <a:extLst>
              <a:ext uri="{FF2B5EF4-FFF2-40B4-BE49-F238E27FC236}">
                <a16:creationId xmlns:a16="http://schemas.microsoft.com/office/drawing/2014/main" id="{655CFE40-C235-455C-B038-AE99BE8F6883}"/>
              </a:ext>
            </a:extLst>
          </p:cNvPr>
          <p:cNvSpPr>
            <a:spLocks noGrp="1" noRot="1" noChangeAspec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E0648C29-DEA6-4A5E-BE08-1A9B600CBE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nl-NL" altLang="nl-NL" dirty="0"/>
              <a:t>De rechterwand van de façade van de mastabakapel van Hetepherachet uit het Oude Rijk.</a:t>
            </a:r>
            <a:br>
              <a:rPr lang="nl-NL" altLang="nl-NL" dirty="0"/>
            </a:br>
            <a:r>
              <a:rPr lang="nl-NL" altLang="nl-NL" dirty="0"/>
              <a:t>Rijksmuseum van Oudheden, Leiden.</a:t>
            </a:r>
          </a:p>
          <a:p>
            <a:endParaRPr lang="nl-NL" altLang="nl-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F49C48-068D-7722-6D51-8EB91411AF7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B977DDC-A7E2-6451-5BEF-218414B1DA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249F364-C914-8C21-D500-EA5A590EDFE1}"/>
              </a:ext>
            </a:extLst>
          </p:cNvPr>
          <p:cNvSpPr>
            <a:spLocks noGrp="1"/>
          </p:cNvSpPr>
          <p:nvPr>
            <p:ph type="dt" sz="half" idx="10"/>
          </p:nvPr>
        </p:nvSpPr>
        <p:spPr/>
        <p:txBody>
          <a:bodyPr/>
          <a:lstStyle/>
          <a:p>
            <a:fld id="{C03944AA-AEE7-48E0-BBCF-1ACF14AAE476}" type="datetimeFigureOut">
              <a:rPr lang="nl-NL" smtClean="0"/>
              <a:t>20-10-2023</a:t>
            </a:fld>
            <a:endParaRPr lang="nl-NL"/>
          </a:p>
        </p:txBody>
      </p:sp>
      <p:sp>
        <p:nvSpPr>
          <p:cNvPr id="5" name="Tijdelijke aanduiding voor voettekst 4">
            <a:extLst>
              <a:ext uri="{FF2B5EF4-FFF2-40B4-BE49-F238E27FC236}">
                <a16:creationId xmlns:a16="http://schemas.microsoft.com/office/drawing/2014/main" id="{860483A7-588D-7687-3904-A6AFDEA063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B24340-4C2B-78D1-6991-B638B9DE4AE6}"/>
              </a:ext>
            </a:extLst>
          </p:cNvPr>
          <p:cNvSpPr>
            <a:spLocks noGrp="1"/>
          </p:cNvSpPr>
          <p:nvPr>
            <p:ph type="sldNum" sz="quarter" idx="12"/>
          </p:nvPr>
        </p:nvSpPr>
        <p:spPr/>
        <p:txBody>
          <a:bodyPr/>
          <a:lstStyle/>
          <a:p>
            <a:fld id="{70C23A55-846C-4429-9201-C86C27C10503}" type="slidenum">
              <a:rPr lang="nl-NL" smtClean="0"/>
              <a:t>‹nr.›</a:t>
            </a:fld>
            <a:endParaRPr lang="nl-NL"/>
          </a:p>
        </p:txBody>
      </p:sp>
    </p:spTree>
    <p:extLst>
      <p:ext uri="{BB962C8B-B14F-4D97-AF65-F5344CB8AC3E}">
        <p14:creationId xmlns:p14="http://schemas.microsoft.com/office/powerpoint/2010/main" val="3523719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6FAB0-C2AB-7854-0827-1CE896AB83F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BD61BA2-5E00-6F3A-2AAB-33608A168D9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4E4B2B3-0D0D-2A1B-4FF8-E0771B6384B8}"/>
              </a:ext>
            </a:extLst>
          </p:cNvPr>
          <p:cNvSpPr>
            <a:spLocks noGrp="1"/>
          </p:cNvSpPr>
          <p:nvPr>
            <p:ph type="dt" sz="half" idx="10"/>
          </p:nvPr>
        </p:nvSpPr>
        <p:spPr/>
        <p:txBody>
          <a:bodyPr/>
          <a:lstStyle/>
          <a:p>
            <a:fld id="{C03944AA-AEE7-48E0-BBCF-1ACF14AAE476}" type="datetimeFigureOut">
              <a:rPr lang="nl-NL" smtClean="0"/>
              <a:t>20-10-2023</a:t>
            </a:fld>
            <a:endParaRPr lang="nl-NL"/>
          </a:p>
        </p:txBody>
      </p:sp>
      <p:sp>
        <p:nvSpPr>
          <p:cNvPr id="5" name="Tijdelijke aanduiding voor voettekst 4">
            <a:extLst>
              <a:ext uri="{FF2B5EF4-FFF2-40B4-BE49-F238E27FC236}">
                <a16:creationId xmlns:a16="http://schemas.microsoft.com/office/drawing/2014/main" id="{A15FABDA-BC56-FC27-9E51-0BC9870CFF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56CFAC-8325-A861-91DF-8B168695F7E0}"/>
              </a:ext>
            </a:extLst>
          </p:cNvPr>
          <p:cNvSpPr>
            <a:spLocks noGrp="1"/>
          </p:cNvSpPr>
          <p:nvPr>
            <p:ph type="sldNum" sz="quarter" idx="12"/>
          </p:nvPr>
        </p:nvSpPr>
        <p:spPr/>
        <p:txBody>
          <a:bodyPr/>
          <a:lstStyle/>
          <a:p>
            <a:fld id="{70C23A55-846C-4429-9201-C86C27C10503}" type="slidenum">
              <a:rPr lang="nl-NL" smtClean="0"/>
              <a:t>‹nr.›</a:t>
            </a:fld>
            <a:endParaRPr lang="nl-NL"/>
          </a:p>
        </p:txBody>
      </p:sp>
    </p:spTree>
    <p:extLst>
      <p:ext uri="{BB962C8B-B14F-4D97-AF65-F5344CB8AC3E}">
        <p14:creationId xmlns:p14="http://schemas.microsoft.com/office/powerpoint/2010/main" val="3991121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CE2EEB2-1F5D-96C2-9242-6AC21AD4991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BE9525B-D041-C048-8A0B-1C42119E6D50}"/>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439E24D-4BE7-2A60-638C-958851E64E72}"/>
              </a:ext>
            </a:extLst>
          </p:cNvPr>
          <p:cNvSpPr>
            <a:spLocks noGrp="1"/>
          </p:cNvSpPr>
          <p:nvPr>
            <p:ph type="dt" sz="half" idx="10"/>
          </p:nvPr>
        </p:nvSpPr>
        <p:spPr/>
        <p:txBody>
          <a:bodyPr/>
          <a:lstStyle/>
          <a:p>
            <a:fld id="{C03944AA-AEE7-48E0-BBCF-1ACF14AAE476}" type="datetimeFigureOut">
              <a:rPr lang="nl-NL" smtClean="0"/>
              <a:t>20-10-2023</a:t>
            </a:fld>
            <a:endParaRPr lang="nl-NL"/>
          </a:p>
        </p:txBody>
      </p:sp>
      <p:sp>
        <p:nvSpPr>
          <p:cNvPr id="5" name="Tijdelijke aanduiding voor voettekst 4">
            <a:extLst>
              <a:ext uri="{FF2B5EF4-FFF2-40B4-BE49-F238E27FC236}">
                <a16:creationId xmlns:a16="http://schemas.microsoft.com/office/drawing/2014/main" id="{7B6232AD-0040-6D6B-FE4F-3BBEFA37E17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1ED2E79-1038-4E69-CFEF-0A32F82D361E}"/>
              </a:ext>
            </a:extLst>
          </p:cNvPr>
          <p:cNvSpPr>
            <a:spLocks noGrp="1"/>
          </p:cNvSpPr>
          <p:nvPr>
            <p:ph type="sldNum" sz="quarter" idx="12"/>
          </p:nvPr>
        </p:nvSpPr>
        <p:spPr/>
        <p:txBody>
          <a:bodyPr/>
          <a:lstStyle/>
          <a:p>
            <a:fld id="{70C23A55-846C-4429-9201-C86C27C10503}" type="slidenum">
              <a:rPr lang="nl-NL" smtClean="0"/>
              <a:t>‹nr.›</a:t>
            </a:fld>
            <a:endParaRPr lang="nl-NL"/>
          </a:p>
        </p:txBody>
      </p:sp>
    </p:spTree>
    <p:extLst>
      <p:ext uri="{BB962C8B-B14F-4D97-AF65-F5344CB8AC3E}">
        <p14:creationId xmlns:p14="http://schemas.microsoft.com/office/powerpoint/2010/main" val="2935092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a:extLst>
              <a:ext uri="{FF2B5EF4-FFF2-40B4-BE49-F238E27FC236}">
                <a16:creationId xmlns:a16="http://schemas.microsoft.com/office/drawing/2014/main" id="{BF0E4D69-0F12-4C7C-88BF-792C673D8A54}"/>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77AA5F4B-4C54-4716-8070-162808C28FD6}"/>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7CDAE06D-843C-4CD7-BEF2-9F9BA23604A2}"/>
              </a:ext>
            </a:extLst>
          </p:cNvPr>
          <p:cNvSpPr>
            <a:spLocks noGrp="1" noChangeArrowheads="1"/>
          </p:cNvSpPr>
          <p:nvPr>
            <p:ph type="sldNum" sz="quarter" idx="12"/>
          </p:nvPr>
        </p:nvSpPr>
        <p:spPr>
          <a:ln/>
        </p:spPr>
        <p:txBody>
          <a:bodyPr/>
          <a:lstStyle>
            <a:lvl1pPr>
              <a:defRPr/>
            </a:lvl1pPr>
          </a:lstStyle>
          <a:p>
            <a:fld id="{5CEC5C5D-9DF2-4B67-9D17-EDDD0F8C07A2}" type="slidenum">
              <a:rPr lang="nl-NL" altLang="nl-NL"/>
              <a:pPr/>
              <a:t>‹nr.›</a:t>
            </a:fld>
            <a:endParaRPr lang="nl-NL" altLang="nl-NL"/>
          </a:p>
        </p:txBody>
      </p:sp>
    </p:spTree>
    <p:extLst>
      <p:ext uri="{BB962C8B-B14F-4D97-AF65-F5344CB8AC3E}">
        <p14:creationId xmlns:p14="http://schemas.microsoft.com/office/powerpoint/2010/main" val="47445942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25809FF1-D43D-4D46-AB15-3CC9288F013F}"/>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0BD3589B-FBE2-42E9-ABA1-A1931229B0C1}"/>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4296E3C5-CD33-4B80-A246-2FB78CC459EC}"/>
              </a:ext>
            </a:extLst>
          </p:cNvPr>
          <p:cNvSpPr>
            <a:spLocks noGrp="1" noChangeArrowheads="1"/>
          </p:cNvSpPr>
          <p:nvPr>
            <p:ph type="sldNum" sz="quarter" idx="12"/>
          </p:nvPr>
        </p:nvSpPr>
        <p:spPr>
          <a:ln/>
        </p:spPr>
        <p:txBody>
          <a:bodyPr/>
          <a:lstStyle>
            <a:lvl1pPr>
              <a:defRPr/>
            </a:lvl1pPr>
          </a:lstStyle>
          <a:p>
            <a:fld id="{E8065064-F644-4CFB-8FA1-F0DB6FD2038A}" type="slidenum">
              <a:rPr lang="nl-NL" altLang="nl-NL"/>
              <a:pPr/>
              <a:t>‹nr.›</a:t>
            </a:fld>
            <a:endParaRPr lang="nl-NL" altLang="nl-NL"/>
          </a:p>
        </p:txBody>
      </p:sp>
    </p:spTree>
    <p:extLst>
      <p:ext uri="{BB962C8B-B14F-4D97-AF65-F5344CB8AC3E}">
        <p14:creationId xmlns:p14="http://schemas.microsoft.com/office/powerpoint/2010/main" val="664958662"/>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ECE3B03A-AD31-40C7-95C4-EF23298F5BA3}"/>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D5036727-3785-4B3A-A6D3-D43066F2ED87}"/>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DDAD271E-7F3E-4CAC-825E-A6DCCD3B8249}"/>
              </a:ext>
            </a:extLst>
          </p:cNvPr>
          <p:cNvSpPr>
            <a:spLocks noGrp="1" noChangeArrowheads="1"/>
          </p:cNvSpPr>
          <p:nvPr>
            <p:ph type="sldNum" sz="quarter" idx="12"/>
          </p:nvPr>
        </p:nvSpPr>
        <p:spPr>
          <a:ln/>
        </p:spPr>
        <p:txBody>
          <a:bodyPr/>
          <a:lstStyle>
            <a:lvl1pPr>
              <a:defRPr/>
            </a:lvl1pPr>
          </a:lstStyle>
          <a:p>
            <a:fld id="{75E867D5-CC0E-43EA-9476-3E0DE4DF769F}" type="slidenum">
              <a:rPr lang="nl-NL" altLang="nl-NL"/>
              <a:pPr/>
              <a:t>‹nr.›</a:t>
            </a:fld>
            <a:endParaRPr lang="nl-NL" altLang="nl-NL"/>
          </a:p>
        </p:txBody>
      </p:sp>
    </p:spTree>
    <p:extLst>
      <p:ext uri="{BB962C8B-B14F-4D97-AF65-F5344CB8AC3E}">
        <p14:creationId xmlns:p14="http://schemas.microsoft.com/office/powerpoint/2010/main" val="86529468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0BA129E8-5806-4D5C-A7EB-C590909A8EB2}"/>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6FD0ED42-893A-48F5-A69E-F584B0ED1651}"/>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362030A9-F0B2-4359-9690-714BDD85BB95}"/>
              </a:ext>
            </a:extLst>
          </p:cNvPr>
          <p:cNvSpPr>
            <a:spLocks noGrp="1" noChangeArrowheads="1"/>
          </p:cNvSpPr>
          <p:nvPr>
            <p:ph type="sldNum" sz="quarter" idx="12"/>
          </p:nvPr>
        </p:nvSpPr>
        <p:spPr>
          <a:ln/>
        </p:spPr>
        <p:txBody>
          <a:bodyPr/>
          <a:lstStyle>
            <a:lvl1pPr>
              <a:defRPr/>
            </a:lvl1pPr>
          </a:lstStyle>
          <a:p>
            <a:fld id="{7C153615-1E77-44DD-A968-BE271A96B03C}" type="slidenum">
              <a:rPr lang="nl-NL" altLang="nl-NL"/>
              <a:pPr/>
              <a:t>‹nr.›</a:t>
            </a:fld>
            <a:endParaRPr lang="nl-NL" altLang="nl-NL"/>
          </a:p>
        </p:txBody>
      </p:sp>
    </p:spTree>
    <p:extLst>
      <p:ext uri="{BB962C8B-B14F-4D97-AF65-F5344CB8AC3E}">
        <p14:creationId xmlns:p14="http://schemas.microsoft.com/office/powerpoint/2010/main" val="249388712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7162B194-CAE8-4A88-ABE0-6D2D51D19FF5}"/>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5">
            <a:extLst>
              <a:ext uri="{FF2B5EF4-FFF2-40B4-BE49-F238E27FC236}">
                <a16:creationId xmlns:a16="http://schemas.microsoft.com/office/drawing/2014/main" id="{E9F637DC-D199-4908-822F-244B5986AA92}"/>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6">
            <a:extLst>
              <a:ext uri="{FF2B5EF4-FFF2-40B4-BE49-F238E27FC236}">
                <a16:creationId xmlns:a16="http://schemas.microsoft.com/office/drawing/2014/main" id="{14C29236-64B7-40E3-9AAF-EE8D74BBA1D3}"/>
              </a:ext>
            </a:extLst>
          </p:cNvPr>
          <p:cNvSpPr>
            <a:spLocks noGrp="1" noChangeArrowheads="1"/>
          </p:cNvSpPr>
          <p:nvPr>
            <p:ph type="sldNum" sz="quarter" idx="12"/>
          </p:nvPr>
        </p:nvSpPr>
        <p:spPr>
          <a:ln/>
        </p:spPr>
        <p:txBody>
          <a:bodyPr/>
          <a:lstStyle>
            <a:lvl1pPr>
              <a:defRPr/>
            </a:lvl1pPr>
          </a:lstStyle>
          <a:p>
            <a:fld id="{DA1E9853-297B-49D2-AF9D-03E68E95577B}" type="slidenum">
              <a:rPr lang="nl-NL" altLang="nl-NL"/>
              <a:pPr/>
              <a:t>‹nr.›</a:t>
            </a:fld>
            <a:endParaRPr lang="nl-NL" altLang="nl-NL"/>
          </a:p>
        </p:txBody>
      </p:sp>
    </p:spTree>
    <p:extLst>
      <p:ext uri="{BB962C8B-B14F-4D97-AF65-F5344CB8AC3E}">
        <p14:creationId xmlns:p14="http://schemas.microsoft.com/office/powerpoint/2010/main" val="181459257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27026727-70A6-496D-9433-0FAB543CE5AE}"/>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5">
            <a:extLst>
              <a:ext uri="{FF2B5EF4-FFF2-40B4-BE49-F238E27FC236}">
                <a16:creationId xmlns:a16="http://schemas.microsoft.com/office/drawing/2014/main" id="{7D3F7377-E4C6-44F8-9769-1693FB7D8137}"/>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21ACEA21-1435-4AD0-B616-AD6916F9B05B}"/>
              </a:ext>
            </a:extLst>
          </p:cNvPr>
          <p:cNvSpPr>
            <a:spLocks noGrp="1" noChangeArrowheads="1"/>
          </p:cNvSpPr>
          <p:nvPr>
            <p:ph type="sldNum" sz="quarter" idx="12"/>
          </p:nvPr>
        </p:nvSpPr>
        <p:spPr>
          <a:ln/>
        </p:spPr>
        <p:txBody>
          <a:bodyPr/>
          <a:lstStyle>
            <a:lvl1pPr>
              <a:defRPr/>
            </a:lvl1pPr>
          </a:lstStyle>
          <a:p>
            <a:fld id="{4BB5481D-BEBA-4C66-B7D4-935C6E912406}" type="slidenum">
              <a:rPr lang="nl-NL" altLang="nl-NL"/>
              <a:pPr/>
              <a:t>‹nr.›</a:t>
            </a:fld>
            <a:endParaRPr lang="nl-NL" altLang="nl-NL"/>
          </a:p>
        </p:txBody>
      </p:sp>
    </p:spTree>
    <p:extLst>
      <p:ext uri="{BB962C8B-B14F-4D97-AF65-F5344CB8AC3E}">
        <p14:creationId xmlns:p14="http://schemas.microsoft.com/office/powerpoint/2010/main" val="63470411"/>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335DB6E-353F-4C06-BCED-A79F2C517C4E}"/>
              </a:ext>
            </a:extLst>
          </p:cNvPr>
          <p:cNvSpPr>
            <a:spLocks noGrp="1" noChangeArrowheads="1"/>
          </p:cNvSpPr>
          <p:nvPr>
            <p:ph type="dt" sz="half" idx="10"/>
          </p:nvPr>
        </p:nvSpPr>
        <p:spPr>
          <a:ln/>
        </p:spPr>
        <p:txBody>
          <a:bodyPr/>
          <a:lstStyle>
            <a:lvl1pPr>
              <a:defRPr/>
            </a:lvl1pPr>
          </a:lstStyle>
          <a:p>
            <a:pPr>
              <a:defRPr/>
            </a:pPr>
            <a:endParaRPr lang="nl-NL"/>
          </a:p>
        </p:txBody>
      </p:sp>
      <p:sp>
        <p:nvSpPr>
          <p:cNvPr id="3" name="Rectangle 5">
            <a:extLst>
              <a:ext uri="{FF2B5EF4-FFF2-40B4-BE49-F238E27FC236}">
                <a16:creationId xmlns:a16="http://schemas.microsoft.com/office/drawing/2014/main" id="{8A29E51F-94C3-4EA1-B67B-4F056BDC1919}"/>
              </a:ext>
            </a:extLst>
          </p:cNvPr>
          <p:cNvSpPr>
            <a:spLocks noGrp="1" noChangeArrowheads="1"/>
          </p:cNvSpPr>
          <p:nvPr>
            <p:ph type="ftr" sz="quarter" idx="11"/>
          </p:nvPr>
        </p:nvSpPr>
        <p:spPr>
          <a:ln/>
        </p:spPr>
        <p:txBody>
          <a:bodyPr/>
          <a:lstStyle>
            <a:lvl1pPr>
              <a:defRPr/>
            </a:lvl1pPr>
          </a:lstStyle>
          <a:p>
            <a:pPr>
              <a:defRPr/>
            </a:pPr>
            <a:endParaRPr lang="nl-NL"/>
          </a:p>
        </p:txBody>
      </p:sp>
      <p:sp>
        <p:nvSpPr>
          <p:cNvPr id="4" name="Rectangle 6">
            <a:extLst>
              <a:ext uri="{FF2B5EF4-FFF2-40B4-BE49-F238E27FC236}">
                <a16:creationId xmlns:a16="http://schemas.microsoft.com/office/drawing/2014/main" id="{99B9BBD7-952E-4DF1-B6C1-33F0502F1771}"/>
              </a:ext>
            </a:extLst>
          </p:cNvPr>
          <p:cNvSpPr>
            <a:spLocks noGrp="1" noChangeArrowheads="1"/>
          </p:cNvSpPr>
          <p:nvPr>
            <p:ph type="sldNum" sz="quarter" idx="12"/>
          </p:nvPr>
        </p:nvSpPr>
        <p:spPr>
          <a:ln/>
        </p:spPr>
        <p:txBody>
          <a:bodyPr/>
          <a:lstStyle>
            <a:lvl1pPr>
              <a:defRPr/>
            </a:lvl1pPr>
          </a:lstStyle>
          <a:p>
            <a:fld id="{EB3EDE02-C38F-4B6B-B197-433C6536D9EA}" type="slidenum">
              <a:rPr lang="nl-NL" altLang="nl-NL"/>
              <a:pPr/>
              <a:t>‹nr.›</a:t>
            </a:fld>
            <a:endParaRPr lang="nl-NL" altLang="nl-NL"/>
          </a:p>
        </p:txBody>
      </p:sp>
    </p:spTree>
    <p:extLst>
      <p:ext uri="{BB962C8B-B14F-4D97-AF65-F5344CB8AC3E}">
        <p14:creationId xmlns:p14="http://schemas.microsoft.com/office/powerpoint/2010/main" val="4047752521"/>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587B5F99-DBF0-4F14-8409-7F66310B9F08}"/>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8DE712C0-D572-4D39-8DD3-08DCB2D20D43}"/>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D57F48C5-0C03-47D1-AD42-44AC6629BE6D}"/>
              </a:ext>
            </a:extLst>
          </p:cNvPr>
          <p:cNvSpPr>
            <a:spLocks noGrp="1" noChangeArrowheads="1"/>
          </p:cNvSpPr>
          <p:nvPr>
            <p:ph type="sldNum" sz="quarter" idx="12"/>
          </p:nvPr>
        </p:nvSpPr>
        <p:spPr>
          <a:ln/>
        </p:spPr>
        <p:txBody>
          <a:bodyPr/>
          <a:lstStyle>
            <a:lvl1pPr>
              <a:defRPr/>
            </a:lvl1pPr>
          </a:lstStyle>
          <a:p>
            <a:fld id="{2F41EDC6-D583-411F-809E-1061E61E6EA5}" type="slidenum">
              <a:rPr lang="nl-NL" altLang="nl-NL"/>
              <a:pPr/>
              <a:t>‹nr.›</a:t>
            </a:fld>
            <a:endParaRPr lang="nl-NL" altLang="nl-NL"/>
          </a:p>
        </p:txBody>
      </p:sp>
    </p:spTree>
    <p:extLst>
      <p:ext uri="{BB962C8B-B14F-4D97-AF65-F5344CB8AC3E}">
        <p14:creationId xmlns:p14="http://schemas.microsoft.com/office/powerpoint/2010/main" val="302423662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1D5D48-2941-5F6A-CE65-E7A8C36BA69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764DA66-24D9-3198-25AD-DA39EB0EBC8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60D6058-49E5-B729-7F85-8B00CE77C02B}"/>
              </a:ext>
            </a:extLst>
          </p:cNvPr>
          <p:cNvSpPr>
            <a:spLocks noGrp="1"/>
          </p:cNvSpPr>
          <p:nvPr>
            <p:ph type="dt" sz="half" idx="10"/>
          </p:nvPr>
        </p:nvSpPr>
        <p:spPr/>
        <p:txBody>
          <a:bodyPr/>
          <a:lstStyle/>
          <a:p>
            <a:fld id="{C03944AA-AEE7-48E0-BBCF-1ACF14AAE476}" type="datetimeFigureOut">
              <a:rPr lang="nl-NL" smtClean="0"/>
              <a:t>20-10-2023</a:t>
            </a:fld>
            <a:endParaRPr lang="nl-NL"/>
          </a:p>
        </p:txBody>
      </p:sp>
      <p:sp>
        <p:nvSpPr>
          <p:cNvPr id="5" name="Tijdelijke aanduiding voor voettekst 4">
            <a:extLst>
              <a:ext uri="{FF2B5EF4-FFF2-40B4-BE49-F238E27FC236}">
                <a16:creationId xmlns:a16="http://schemas.microsoft.com/office/drawing/2014/main" id="{26DCBE0A-0936-4B9A-BEEB-0D4631D3247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A919007-E2E6-7154-2D96-02CB797BB8C1}"/>
              </a:ext>
            </a:extLst>
          </p:cNvPr>
          <p:cNvSpPr>
            <a:spLocks noGrp="1"/>
          </p:cNvSpPr>
          <p:nvPr>
            <p:ph type="sldNum" sz="quarter" idx="12"/>
          </p:nvPr>
        </p:nvSpPr>
        <p:spPr/>
        <p:txBody>
          <a:bodyPr/>
          <a:lstStyle/>
          <a:p>
            <a:fld id="{70C23A55-846C-4429-9201-C86C27C10503}" type="slidenum">
              <a:rPr lang="nl-NL" smtClean="0"/>
              <a:t>‹nr.›</a:t>
            </a:fld>
            <a:endParaRPr lang="nl-NL"/>
          </a:p>
        </p:txBody>
      </p:sp>
    </p:spTree>
    <p:extLst>
      <p:ext uri="{BB962C8B-B14F-4D97-AF65-F5344CB8AC3E}">
        <p14:creationId xmlns:p14="http://schemas.microsoft.com/office/powerpoint/2010/main" val="2392302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E9F935ED-958A-47CE-BC39-4BF5B3A09F82}"/>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830663E1-50C6-4282-B495-D111256E5CE4}"/>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C99C99FF-F407-484F-B9B5-D51C8EE55572}"/>
              </a:ext>
            </a:extLst>
          </p:cNvPr>
          <p:cNvSpPr>
            <a:spLocks noGrp="1" noChangeArrowheads="1"/>
          </p:cNvSpPr>
          <p:nvPr>
            <p:ph type="sldNum" sz="quarter" idx="12"/>
          </p:nvPr>
        </p:nvSpPr>
        <p:spPr>
          <a:ln/>
        </p:spPr>
        <p:txBody>
          <a:bodyPr/>
          <a:lstStyle>
            <a:lvl1pPr>
              <a:defRPr/>
            </a:lvl1pPr>
          </a:lstStyle>
          <a:p>
            <a:fld id="{608B0251-353B-4446-A3B4-EBFF638FFBD9}" type="slidenum">
              <a:rPr lang="nl-NL" altLang="nl-NL"/>
              <a:pPr/>
              <a:t>‹nr.›</a:t>
            </a:fld>
            <a:endParaRPr lang="nl-NL" altLang="nl-NL"/>
          </a:p>
        </p:txBody>
      </p:sp>
    </p:spTree>
    <p:extLst>
      <p:ext uri="{BB962C8B-B14F-4D97-AF65-F5344CB8AC3E}">
        <p14:creationId xmlns:p14="http://schemas.microsoft.com/office/powerpoint/2010/main" val="126823982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2802F18A-6ED0-446B-836B-D745EF249AE2}"/>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A2EDBBB8-4C35-40E1-B9FC-303E9078198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67992F02-AC2F-4841-A8BE-D2727977022F}"/>
              </a:ext>
            </a:extLst>
          </p:cNvPr>
          <p:cNvSpPr>
            <a:spLocks noGrp="1" noChangeArrowheads="1"/>
          </p:cNvSpPr>
          <p:nvPr>
            <p:ph type="sldNum" sz="quarter" idx="12"/>
          </p:nvPr>
        </p:nvSpPr>
        <p:spPr>
          <a:ln/>
        </p:spPr>
        <p:txBody>
          <a:bodyPr/>
          <a:lstStyle>
            <a:lvl1pPr>
              <a:defRPr/>
            </a:lvl1pPr>
          </a:lstStyle>
          <a:p>
            <a:fld id="{CF271B46-8D3E-448D-A5AD-DFEFF3152E87}" type="slidenum">
              <a:rPr lang="nl-NL" altLang="nl-NL"/>
              <a:pPr/>
              <a:t>‹nr.›</a:t>
            </a:fld>
            <a:endParaRPr lang="nl-NL" altLang="nl-NL"/>
          </a:p>
        </p:txBody>
      </p:sp>
    </p:spTree>
    <p:extLst>
      <p:ext uri="{BB962C8B-B14F-4D97-AF65-F5344CB8AC3E}">
        <p14:creationId xmlns:p14="http://schemas.microsoft.com/office/powerpoint/2010/main" val="1127265898"/>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90A89F33-0F16-452B-A9D4-7D927DD20773}"/>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CAA4196C-2F61-4973-9F6C-4B1667A0B8CA}"/>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CA8063A9-969B-4E68-9D40-94E232BC0882}"/>
              </a:ext>
            </a:extLst>
          </p:cNvPr>
          <p:cNvSpPr>
            <a:spLocks noGrp="1" noChangeArrowheads="1"/>
          </p:cNvSpPr>
          <p:nvPr>
            <p:ph type="sldNum" sz="quarter" idx="12"/>
          </p:nvPr>
        </p:nvSpPr>
        <p:spPr>
          <a:ln/>
        </p:spPr>
        <p:txBody>
          <a:bodyPr/>
          <a:lstStyle>
            <a:lvl1pPr>
              <a:defRPr/>
            </a:lvl1pPr>
          </a:lstStyle>
          <a:p>
            <a:fld id="{2BEE1209-31BA-4EEF-95AE-20A59E80468F}" type="slidenum">
              <a:rPr lang="nl-NL" altLang="nl-NL"/>
              <a:pPr/>
              <a:t>‹nr.›</a:t>
            </a:fld>
            <a:endParaRPr lang="nl-NL" altLang="nl-NL"/>
          </a:p>
        </p:txBody>
      </p:sp>
    </p:spTree>
    <p:extLst>
      <p:ext uri="{BB962C8B-B14F-4D97-AF65-F5344CB8AC3E}">
        <p14:creationId xmlns:p14="http://schemas.microsoft.com/office/powerpoint/2010/main" val="295338858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p>
        </p:txBody>
      </p:sp>
      <p:sp>
        <p:nvSpPr>
          <p:cNvPr id="4" name="Rectangle 4">
            <a:extLst>
              <a:ext uri="{FF2B5EF4-FFF2-40B4-BE49-F238E27FC236}">
                <a16:creationId xmlns:a16="http://schemas.microsoft.com/office/drawing/2014/main" id="{27472D0A-34FC-4D82-9B49-89CBAF204B81}"/>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7DD65A34-602D-46D3-B280-E1F657444863}"/>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BD1A967A-0375-462B-82E7-871080E17296}"/>
              </a:ext>
            </a:extLst>
          </p:cNvPr>
          <p:cNvSpPr>
            <a:spLocks noGrp="1" noChangeArrowheads="1"/>
          </p:cNvSpPr>
          <p:nvPr>
            <p:ph type="sldNum" sz="quarter" idx="12"/>
          </p:nvPr>
        </p:nvSpPr>
        <p:spPr>
          <a:ln/>
        </p:spPr>
        <p:txBody>
          <a:bodyPr/>
          <a:lstStyle>
            <a:lvl1pPr>
              <a:defRPr/>
            </a:lvl1pPr>
          </a:lstStyle>
          <a:p>
            <a:fld id="{B5771D2B-72FC-4BCE-B77E-1D1FF238B364}" type="slidenum">
              <a:rPr lang="nl-NL" altLang="nl-NL"/>
              <a:pPr/>
              <a:t>‹nr.›</a:t>
            </a:fld>
            <a:endParaRPr lang="nl-NL" altLang="nl-NL"/>
          </a:p>
        </p:txBody>
      </p:sp>
    </p:spTree>
    <p:extLst>
      <p:ext uri="{BB962C8B-B14F-4D97-AF65-F5344CB8AC3E}">
        <p14:creationId xmlns:p14="http://schemas.microsoft.com/office/powerpoint/2010/main" val="116876289"/>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457B5237-E08F-4EBB-8B44-83C93E0FC146}"/>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C5BE24FC-B7B2-465C-BE81-8A57AC2200D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1EA3BD63-FE75-45BE-B76B-64032E0A48FB}"/>
              </a:ext>
            </a:extLst>
          </p:cNvPr>
          <p:cNvSpPr>
            <a:spLocks noGrp="1" noChangeArrowheads="1"/>
          </p:cNvSpPr>
          <p:nvPr>
            <p:ph type="sldNum" sz="quarter" idx="12"/>
          </p:nvPr>
        </p:nvSpPr>
        <p:spPr>
          <a:ln/>
        </p:spPr>
        <p:txBody>
          <a:bodyPr/>
          <a:lstStyle>
            <a:lvl1pPr>
              <a:defRPr/>
            </a:lvl1pPr>
          </a:lstStyle>
          <a:p>
            <a:fld id="{6764BE93-C320-4008-8ABA-5A6751137C12}" type="slidenum">
              <a:rPr lang="nl-NL" altLang="nl-NL"/>
              <a:pPr/>
              <a:t>‹nr.›</a:t>
            </a:fld>
            <a:endParaRPr lang="nl-NL" altLang="nl-NL"/>
          </a:p>
        </p:txBody>
      </p:sp>
    </p:spTree>
    <p:extLst>
      <p:ext uri="{BB962C8B-B14F-4D97-AF65-F5344CB8AC3E}">
        <p14:creationId xmlns:p14="http://schemas.microsoft.com/office/powerpoint/2010/main" val="737946611"/>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a:extLst>
              <a:ext uri="{FF2B5EF4-FFF2-40B4-BE49-F238E27FC236}">
                <a16:creationId xmlns:a16="http://schemas.microsoft.com/office/drawing/2014/main" id="{F4E8FAD3-C8B0-4806-A876-885B8E448318}"/>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95CEB0F3-EDBF-466C-93A0-8133469B5F0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B00665FC-8C48-4456-A81B-F46AD3692DF1}"/>
              </a:ext>
            </a:extLst>
          </p:cNvPr>
          <p:cNvSpPr>
            <a:spLocks noGrp="1" noChangeArrowheads="1"/>
          </p:cNvSpPr>
          <p:nvPr>
            <p:ph type="sldNum" sz="quarter" idx="12"/>
          </p:nvPr>
        </p:nvSpPr>
        <p:spPr>
          <a:ln/>
        </p:spPr>
        <p:txBody>
          <a:bodyPr/>
          <a:lstStyle>
            <a:lvl1pPr>
              <a:defRPr/>
            </a:lvl1pPr>
          </a:lstStyle>
          <a:p>
            <a:fld id="{FCDC1708-4787-47E1-8ADD-2813A2491765}" type="slidenum">
              <a:rPr lang="nl-NL" altLang="nl-NL"/>
              <a:pPr/>
              <a:t>‹nr.›</a:t>
            </a:fld>
            <a:endParaRPr lang="nl-NL" altLang="nl-NL"/>
          </a:p>
        </p:txBody>
      </p:sp>
    </p:spTree>
    <p:extLst>
      <p:ext uri="{BB962C8B-B14F-4D97-AF65-F5344CB8AC3E}">
        <p14:creationId xmlns:p14="http://schemas.microsoft.com/office/powerpoint/2010/main" val="3015261758"/>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Rectangle 4">
            <a:extLst>
              <a:ext uri="{FF2B5EF4-FFF2-40B4-BE49-F238E27FC236}">
                <a16:creationId xmlns:a16="http://schemas.microsoft.com/office/drawing/2014/main" id="{3661EC52-02EE-4EFA-AE13-BD84C1D79CFC}"/>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485CD2D6-B169-4805-AC74-9200D98D4E00}"/>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5C158360-CDB3-44FF-9D6C-F8A00015C78E}"/>
              </a:ext>
            </a:extLst>
          </p:cNvPr>
          <p:cNvSpPr>
            <a:spLocks noGrp="1" noChangeArrowheads="1"/>
          </p:cNvSpPr>
          <p:nvPr>
            <p:ph type="sldNum" sz="quarter" idx="12"/>
          </p:nvPr>
        </p:nvSpPr>
        <p:spPr>
          <a:ln/>
        </p:spPr>
        <p:txBody>
          <a:bodyPr/>
          <a:lstStyle>
            <a:lvl1pPr>
              <a:defRPr/>
            </a:lvl1pPr>
          </a:lstStyle>
          <a:p>
            <a:fld id="{846F5F0E-D302-448C-8840-508161D48B2A}" type="slidenum">
              <a:rPr lang="nl-NL" altLang="nl-NL"/>
              <a:pPr/>
              <a:t>‹nr.›</a:t>
            </a:fld>
            <a:endParaRPr lang="nl-NL" altLang="nl-NL"/>
          </a:p>
        </p:txBody>
      </p:sp>
    </p:spTree>
    <p:extLst>
      <p:ext uri="{BB962C8B-B14F-4D97-AF65-F5344CB8AC3E}">
        <p14:creationId xmlns:p14="http://schemas.microsoft.com/office/powerpoint/2010/main" val="3522965356"/>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Rectangle 4">
            <a:extLst>
              <a:ext uri="{FF2B5EF4-FFF2-40B4-BE49-F238E27FC236}">
                <a16:creationId xmlns:a16="http://schemas.microsoft.com/office/drawing/2014/main" id="{512B212B-00BB-4361-BCF7-CD91FADF7878}"/>
              </a:ext>
            </a:extLst>
          </p:cNvPr>
          <p:cNvSpPr>
            <a:spLocks noGrp="1" noChangeArrowheads="1"/>
          </p:cNvSpPr>
          <p:nvPr>
            <p:ph type="dt" sz="half" idx="10"/>
          </p:nvPr>
        </p:nvSpPr>
        <p:spPr>
          <a:ln/>
        </p:spPr>
        <p:txBody>
          <a:bodyPr/>
          <a:lstStyle>
            <a:lvl1pPr>
              <a:defRPr/>
            </a:lvl1pPr>
          </a:lstStyle>
          <a:p>
            <a:pPr>
              <a:defRPr/>
            </a:pPr>
            <a:endParaRPr lang="nl-NL"/>
          </a:p>
        </p:txBody>
      </p:sp>
      <p:sp>
        <p:nvSpPr>
          <p:cNvPr id="8" name="Rectangle 5">
            <a:extLst>
              <a:ext uri="{FF2B5EF4-FFF2-40B4-BE49-F238E27FC236}">
                <a16:creationId xmlns:a16="http://schemas.microsoft.com/office/drawing/2014/main" id="{6EC0D5BF-D0A7-44D1-9086-ED58A1D21FB1}"/>
              </a:ext>
            </a:extLst>
          </p:cNvPr>
          <p:cNvSpPr>
            <a:spLocks noGrp="1" noChangeArrowheads="1"/>
          </p:cNvSpPr>
          <p:nvPr>
            <p:ph type="ftr" sz="quarter" idx="11"/>
          </p:nvPr>
        </p:nvSpPr>
        <p:spPr>
          <a:ln/>
        </p:spPr>
        <p:txBody>
          <a:bodyPr/>
          <a:lstStyle>
            <a:lvl1pPr>
              <a:defRPr/>
            </a:lvl1pPr>
          </a:lstStyle>
          <a:p>
            <a:pPr>
              <a:defRPr/>
            </a:pPr>
            <a:endParaRPr lang="nl-NL"/>
          </a:p>
        </p:txBody>
      </p:sp>
      <p:sp>
        <p:nvSpPr>
          <p:cNvPr id="9" name="Rectangle 6">
            <a:extLst>
              <a:ext uri="{FF2B5EF4-FFF2-40B4-BE49-F238E27FC236}">
                <a16:creationId xmlns:a16="http://schemas.microsoft.com/office/drawing/2014/main" id="{691B8F8C-894C-47CC-847A-B4C44CA59305}"/>
              </a:ext>
            </a:extLst>
          </p:cNvPr>
          <p:cNvSpPr>
            <a:spLocks noGrp="1" noChangeArrowheads="1"/>
          </p:cNvSpPr>
          <p:nvPr>
            <p:ph type="sldNum" sz="quarter" idx="12"/>
          </p:nvPr>
        </p:nvSpPr>
        <p:spPr>
          <a:ln/>
        </p:spPr>
        <p:txBody>
          <a:bodyPr/>
          <a:lstStyle>
            <a:lvl1pPr>
              <a:defRPr/>
            </a:lvl1pPr>
          </a:lstStyle>
          <a:p>
            <a:fld id="{7C05D812-245A-4508-BD05-628574964FCF}" type="slidenum">
              <a:rPr lang="nl-NL" altLang="nl-NL"/>
              <a:pPr/>
              <a:t>‹nr.›</a:t>
            </a:fld>
            <a:endParaRPr lang="nl-NL" altLang="nl-NL"/>
          </a:p>
        </p:txBody>
      </p:sp>
    </p:spTree>
    <p:extLst>
      <p:ext uri="{BB962C8B-B14F-4D97-AF65-F5344CB8AC3E}">
        <p14:creationId xmlns:p14="http://schemas.microsoft.com/office/powerpoint/2010/main" val="333807287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Rectangle 4">
            <a:extLst>
              <a:ext uri="{FF2B5EF4-FFF2-40B4-BE49-F238E27FC236}">
                <a16:creationId xmlns:a16="http://schemas.microsoft.com/office/drawing/2014/main" id="{DF4C8364-F0A5-4565-934F-FF2CF79BE760}"/>
              </a:ext>
            </a:extLst>
          </p:cNvPr>
          <p:cNvSpPr>
            <a:spLocks noGrp="1" noChangeArrowheads="1"/>
          </p:cNvSpPr>
          <p:nvPr>
            <p:ph type="dt" sz="half" idx="10"/>
          </p:nvPr>
        </p:nvSpPr>
        <p:spPr>
          <a:ln/>
        </p:spPr>
        <p:txBody>
          <a:bodyPr/>
          <a:lstStyle>
            <a:lvl1pPr>
              <a:defRPr/>
            </a:lvl1pPr>
          </a:lstStyle>
          <a:p>
            <a:pPr>
              <a:defRPr/>
            </a:pPr>
            <a:endParaRPr lang="nl-NL"/>
          </a:p>
        </p:txBody>
      </p:sp>
      <p:sp>
        <p:nvSpPr>
          <p:cNvPr id="4" name="Rectangle 5">
            <a:extLst>
              <a:ext uri="{FF2B5EF4-FFF2-40B4-BE49-F238E27FC236}">
                <a16:creationId xmlns:a16="http://schemas.microsoft.com/office/drawing/2014/main" id="{E18D18FF-3DE8-4DA1-9C54-6153185746F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5" name="Rectangle 6">
            <a:extLst>
              <a:ext uri="{FF2B5EF4-FFF2-40B4-BE49-F238E27FC236}">
                <a16:creationId xmlns:a16="http://schemas.microsoft.com/office/drawing/2014/main" id="{9202AA43-16F5-4FE2-8DB5-224D09C0DBD4}"/>
              </a:ext>
            </a:extLst>
          </p:cNvPr>
          <p:cNvSpPr>
            <a:spLocks noGrp="1" noChangeArrowheads="1"/>
          </p:cNvSpPr>
          <p:nvPr>
            <p:ph type="sldNum" sz="quarter" idx="12"/>
          </p:nvPr>
        </p:nvSpPr>
        <p:spPr>
          <a:ln/>
        </p:spPr>
        <p:txBody>
          <a:bodyPr/>
          <a:lstStyle>
            <a:lvl1pPr>
              <a:defRPr/>
            </a:lvl1pPr>
          </a:lstStyle>
          <a:p>
            <a:fld id="{65CE3775-67B5-403C-9742-78974A552B65}" type="slidenum">
              <a:rPr lang="nl-NL" altLang="nl-NL"/>
              <a:pPr/>
              <a:t>‹nr.›</a:t>
            </a:fld>
            <a:endParaRPr lang="nl-NL" altLang="nl-NL"/>
          </a:p>
        </p:txBody>
      </p:sp>
    </p:spTree>
    <p:extLst>
      <p:ext uri="{BB962C8B-B14F-4D97-AF65-F5344CB8AC3E}">
        <p14:creationId xmlns:p14="http://schemas.microsoft.com/office/powerpoint/2010/main" val="1319877440"/>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84F0E9F-FBB6-4C22-9C5C-8DB2A5EAA84A}"/>
              </a:ext>
            </a:extLst>
          </p:cNvPr>
          <p:cNvSpPr>
            <a:spLocks noGrp="1" noChangeArrowheads="1"/>
          </p:cNvSpPr>
          <p:nvPr>
            <p:ph type="dt" sz="half" idx="10"/>
          </p:nvPr>
        </p:nvSpPr>
        <p:spPr>
          <a:ln/>
        </p:spPr>
        <p:txBody>
          <a:bodyPr/>
          <a:lstStyle>
            <a:lvl1pPr>
              <a:defRPr/>
            </a:lvl1pPr>
          </a:lstStyle>
          <a:p>
            <a:pPr>
              <a:defRPr/>
            </a:pPr>
            <a:endParaRPr lang="nl-NL"/>
          </a:p>
        </p:txBody>
      </p:sp>
      <p:sp>
        <p:nvSpPr>
          <p:cNvPr id="3" name="Rectangle 5">
            <a:extLst>
              <a:ext uri="{FF2B5EF4-FFF2-40B4-BE49-F238E27FC236}">
                <a16:creationId xmlns:a16="http://schemas.microsoft.com/office/drawing/2014/main" id="{70B3BA84-E212-4F4E-AC7E-C5AF3F4FA3FC}"/>
              </a:ext>
            </a:extLst>
          </p:cNvPr>
          <p:cNvSpPr>
            <a:spLocks noGrp="1" noChangeArrowheads="1"/>
          </p:cNvSpPr>
          <p:nvPr>
            <p:ph type="ftr" sz="quarter" idx="11"/>
          </p:nvPr>
        </p:nvSpPr>
        <p:spPr>
          <a:ln/>
        </p:spPr>
        <p:txBody>
          <a:bodyPr/>
          <a:lstStyle>
            <a:lvl1pPr>
              <a:defRPr/>
            </a:lvl1pPr>
          </a:lstStyle>
          <a:p>
            <a:pPr>
              <a:defRPr/>
            </a:pPr>
            <a:endParaRPr lang="nl-NL"/>
          </a:p>
        </p:txBody>
      </p:sp>
      <p:sp>
        <p:nvSpPr>
          <p:cNvPr id="4" name="Rectangle 6">
            <a:extLst>
              <a:ext uri="{FF2B5EF4-FFF2-40B4-BE49-F238E27FC236}">
                <a16:creationId xmlns:a16="http://schemas.microsoft.com/office/drawing/2014/main" id="{3AFB1090-412C-4DFB-BF6B-8F3DDB8E7105}"/>
              </a:ext>
            </a:extLst>
          </p:cNvPr>
          <p:cNvSpPr>
            <a:spLocks noGrp="1" noChangeArrowheads="1"/>
          </p:cNvSpPr>
          <p:nvPr>
            <p:ph type="sldNum" sz="quarter" idx="12"/>
          </p:nvPr>
        </p:nvSpPr>
        <p:spPr>
          <a:ln/>
        </p:spPr>
        <p:txBody>
          <a:bodyPr/>
          <a:lstStyle>
            <a:lvl1pPr>
              <a:defRPr/>
            </a:lvl1pPr>
          </a:lstStyle>
          <a:p>
            <a:fld id="{F4A80D0C-B255-4E6A-8C3A-5198525F5A80}" type="slidenum">
              <a:rPr lang="nl-NL" altLang="nl-NL"/>
              <a:pPr/>
              <a:t>‹nr.›</a:t>
            </a:fld>
            <a:endParaRPr lang="nl-NL" altLang="nl-NL"/>
          </a:p>
        </p:txBody>
      </p:sp>
    </p:spTree>
    <p:extLst>
      <p:ext uri="{BB962C8B-B14F-4D97-AF65-F5344CB8AC3E}">
        <p14:creationId xmlns:p14="http://schemas.microsoft.com/office/powerpoint/2010/main" val="324554714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0B1A4-611B-2635-6E8B-1D44D7C5DC5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BAD3F8E-6DC2-DCD0-2017-A4308F1B30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849F3AE-DF35-0224-4E99-BBF53DD1C7F9}"/>
              </a:ext>
            </a:extLst>
          </p:cNvPr>
          <p:cNvSpPr>
            <a:spLocks noGrp="1"/>
          </p:cNvSpPr>
          <p:nvPr>
            <p:ph type="dt" sz="half" idx="10"/>
          </p:nvPr>
        </p:nvSpPr>
        <p:spPr/>
        <p:txBody>
          <a:bodyPr/>
          <a:lstStyle/>
          <a:p>
            <a:fld id="{C03944AA-AEE7-48E0-BBCF-1ACF14AAE476}" type="datetimeFigureOut">
              <a:rPr lang="nl-NL" smtClean="0"/>
              <a:t>20-10-2023</a:t>
            </a:fld>
            <a:endParaRPr lang="nl-NL"/>
          </a:p>
        </p:txBody>
      </p:sp>
      <p:sp>
        <p:nvSpPr>
          <p:cNvPr id="5" name="Tijdelijke aanduiding voor voettekst 4">
            <a:extLst>
              <a:ext uri="{FF2B5EF4-FFF2-40B4-BE49-F238E27FC236}">
                <a16:creationId xmlns:a16="http://schemas.microsoft.com/office/drawing/2014/main" id="{350E9212-B275-9060-876C-41169E802C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796CB5E-DE32-A365-D8BD-1A5856DAB0A0}"/>
              </a:ext>
            </a:extLst>
          </p:cNvPr>
          <p:cNvSpPr>
            <a:spLocks noGrp="1"/>
          </p:cNvSpPr>
          <p:nvPr>
            <p:ph type="sldNum" sz="quarter" idx="12"/>
          </p:nvPr>
        </p:nvSpPr>
        <p:spPr/>
        <p:txBody>
          <a:bodyPr/>
          <a:lstStyle/>
          <a:p>
            <a:fld id="{70C23A55-846C-4429-9201-C86C27C10503}" type="slidenum">
              <a:rPr lang="nl-NL" smtClean="0"/>
              <a:t>‹nr.›</a:t>
            </a:fld>
            <a:endParaRPr lang="nl-NL"/>
          </a:p>
        </p:txBody>
      </p:sp>
    </p:spTree>
    <p:extLst>
      <p:ext uri="{BB962C8B-B14F-4D97-AF65-F5344CB8AC3E}">
        <p14:creationId xmlns:p14="http://schemas.microsoft.com/office/powerpoint/2010/main" val="887920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A79D1369-4596-4035-A2E3-C02D08F13D97}"/>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B45D6F11-3C37-47F9-B81A-7C8EAE5A2221}"/>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D34FEDA2-EB3C-489A-97AC-9A4C984728BB}"/>
              </a:ext>
            </a:extLst>
          </p:cNvPr>
          <p:cNvSpPr>
            <a:spLocks noGrp="1" noChangeArrowheads="1"/>
          </p:cNvSpPr>
          <p:nvPr>
            <p:ph type="sldNum" sz="quarter" idx="12"/>
          </p:nvPr>
        </p:nvSpPr>
        <p:spPr>
          <a:ln/>
        </p:spPr>
        <p:txBody>
          <a:bodyPr/>
          <a:lstStyle>
            <a:lvl1pPr>
              <a:defRPr/>
            </a:lvl1pPr>
          </a:lstStyle>
          <a:p>
            <a:fld id="{5449C4D0-8FA8-4140-B947-E92CDBBD9F45}" type="slidenum">
              <a:rPr lang="nl-NL" altLang="nl-NL"/>
              <a:pPr/>
              <a:t>‹nr.›</a:t>
            </a:fld>
            <a:endParaRPr lang="nl-NL" altLang="nl-NL"/>
          </a:p>
        </p:txBody>
      </p:sp>
    </p:spTree>
    <p:extLst>
      <p:ext uri="{BB962C8B-B14F-4D97-AF65-F5344CB8AC3E}">
        <p14:creationId xmlns:p14="http://schemas.microsoft.com/office/powerpoint/2010/main" val="1663677144"/>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a:extLst>
              <a:ext uri="{FF2B5EF4-FFF2-40B4-BE49-F238E27FC236}">
                <a16:creationId xmlns:a16="http://schemas.microsoft.com/office/drawing/2014/main" id="{7DBA84BA-9BAF-4422-9CC5-25D1487EF97D}"/>
              </a:ext>
            </a:extLst>
          </p:cNvPr>
          <p:cNvSpPr>
            <a:spLocks noGrp="1" noChangeArrowheads="1"/>
          </p:cNvSpPr>
          <p:nvPr>
            <p:ph type="dt" sz="half" idx="10"/>
          </p:nvPr>
        </p:nvSpPr>
        <p:spPr>
          <a:ln/>
        </p:spPr>
        <p:txBody>
          <a:bodyPr/>
          <a:lstStyle>
            <a:lvl1pPr>
              <a:defRPr/>
            </a:lvl1pPr>
          </a:lstStyle>
          <a:p>
            <a:pPr>
              <a:defRPr/>
            </a:pPr>
            <a:endParaRPr lang="nl-NL"/>
          </a:p>
        </p:txBody>
      </p:sp>
      <p:sp>
        <p:nvSpPr>
          <p:cNvPr id="6" name="Rectangle 5">
            <a:extLst>
              <a:ext uri="{FF2B5EF4-FFF2-40B4-BE49-F238E27FC236}">
                <a16:creationId xmlns:a16="http://schemas.microsoft.com/office/drawing/2014/main" id="{60BE4046-85DE-4701-9DC5-A0154D0BB8DC}"/>
              </a:ext>
            </a:extLst>
          </p:cNvPr>
          <p:cNvSpPr>
            <a:spLocks noGrp="1" noChangeArrowheads="1"/>
          </p:cNvSpPr>
          <p:nvPr>
            <p:ph type="ftr" sz="quarter" idx="11"/>
          </p:nvPr>
        </p:nvSpPr>
        <p:spPr>
          <a:ln/>
        </p:spPr>
        <p:txBody>
          <a:bodyPr/>
          <a:lstStyle>
            <a:lvl1pPr>
              <a:defRPr/>
            </a:lvl1pPr>
          </a:lstStyle>
          <a:p>
            <a:pPr>
              <a:defRPr/>
            </a:pPr>
            <a:endParaRPr lang="nl-NL"/>
          </a:p>
        </p:txBody>
      </p:sp>
      <p:sp>
        <p:nvSpPr>
          <p:cNvPr id="7" name="Rectangle 6">
            <a:extLst>
              <a:ext uri="{FF2B5EF4-FFF2-40B4-BE49-F238E27FC236}">
                <a16:creationId xmlns:a16="http://schemas.microsoft.com/office/drawing/2014/main" id="{ABCC032D-0492-48BF-9AAC-C9ABBA5C47E1}"/>
              </a:ext>
            </a:extLst>
          </p:cNvPr>
          <p:cNvSpPr>
            <a:spLocks noGrp="1" noChangeArrowheads="1"/>
          </p:cNvSpPr>
          <p:nvPr>
            <p:ph type="sldNum" sz="quarter" idx="12"/>
          </p:nvPr>
        </p:nvSpPr>
        <p:spPr>
          <a:ln/>
        </p:spPr>
        <p:txBody>
          <a:bodyPr/>
          <a:lstStyle>
            <a:lvl1pPr>
              <a:defRPr/>
            </a:lvl1pPr>
          </a:lstStyle>
          <a:p>
            <a:fld id="{83C7C40E-9631-4137-94C3-D226B0376E24}" type="slidenum">
              <a:rPr lang="nl-NL" altLang="nl-NL"/>
              <a:pPr/>
              <a:t>‹nr.›</a:t>
            </a:fld>
            <a:endParaRPr lang="nl-NL" altLang="nl-NL"/>
          </a:p>
        </p:txBody>
      </p:sp>
    </p:spTree>
    <p:extLst>
      <p:ext uri="{BB962C8B-B14F-4D97-AF65-F5344CB8AC3E}">
        <p14:creationId xmlns:p14="http://schemas.microsoft.com/office/powerpoint/2010/main" val="4175223764"/>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ABC36EC3-C9A4-41B0-BB88-B2640FF67F34}"/>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0AA01E49-2EAE-47C8-9DF1-974F2FD8D4B3}"/>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ABE26EE1-991F-47DF-8B72-6676A565FA36}"/>
              </a:ext>
            </a:extLst>
          </p:cNvPr>
          <p:cNvSpPr>
            <a:spLocks noGrp="1" noChangeArrowheads="1"/>
          </p:cNvSpPr>
          <p:nvPr>
            <p:ph type="sldNum" sz="quarter" idx="12"/>
          </p:nvPr>
        </p:nvSpPr>
        <p:spPr>
          <a:ln/>
        </p:spPr>
        <p:txBody>
          <a:bodyPr/>
          <a:lstStyle>
            <a:lvl1pPr>
              <a:defRPr/>
            </a:lvl1pPr>
          </a:lstStyle>
          <a:p>
            <a:fld id="{8FC9A5B5-D7BE-4733-9362-2D3A703504DA}" type="slidenum">
              <a:rPr lang="nl-NL" altLang="nl-NL"/>
              <a:pPr/>
              <a:t>‹nr.›</a:t>
            </a:fld>
            <a:endParaRPr lang="nl-NL" altLang="nl-NL"/>
          </a:p>
        </p:txBody>
      </p:sp>
    </p:spTree>
    <p:extLst>
      <p:ext uri="{BB962C8B-B14F-4D97-AF65-F5344CB8AC3E}">
        <p14:creationId xmlns:p14="http://schemas.microsoft.com/office/powerpoint/2010/main" val="50903891"/>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686800" y="609600"/>
            <a:ext cx="2590800" cy="54864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914400" y="609600"/>
            <a:ext cx="7569200" cy="54864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a:extLst>
              <a:ext uri="{FF2B5EF4-FFF2-40B4-BE49-F238E27FC236}">
                <a16:creationId xmlns:a16="http://schemas.microsoft.com/office/drawing/2014/main" id="{74E99093-1ADF-46C9-918B-DD894EAB9D7D}"/>
              </a:ext>
            </a:extLst>
          </p:cNvPr>
          <p:cNvSpPr>
            <a:spLocks noGrp="1" noChangeArrowheads="1"/>
          </p:cNvSpPr>
          <p:nvPr>
            <p:ph type="dt" sz="half" idx="10"/>
          </p:nvPr>
        </p:nvSpPr>
        <p:spPr>
          <a:ln/>
        </p:spPr>
        <p:txBody>
          <a:bodyPr/>
          <a:lstStyle>
            <a:lvl1pPr>
              <a:defRPr/>
            </a:lvl1pPr>
          </a:lstStyle>
          <a:p>
            <a:pPr>
              <a:defRPr/>
            </a:pPr>
            <a:endParaRPr lang="nl-NL"/>
          </a:p>
        </p:txBody>
      </p:sp>
      <p:sp>
        <p:nvSpPr>
          <p:cNvPr id="5" name="Rectangle 5">
            <a:extLst>
              <a:ext uri="{FF2B5EF4-FFF2-40B4-BE49-F238E27FC236}">
                <a16:creationId xmlns:a16="http://schemas.microsoft.com/office/drawing/2014/main" id="{502C97F2-1510-4A71-BADC-C65613D4F9ED}"/>
              </a:ext>
            </a:extLst>
          </p:cNvPr>
          <p:cNvSpPr>
            <a:spLocks noGrp="1" noChangeArrowheads="1"/>
          </p:cNvSpPr>
          <p:nvPr>
            <p:ph type="ftr" sz="quarter" idx="11"/>
          </p:nvPr>
        </p:nvSpPr>
        <p:spPr>
          <a:ln/>
        </p:spPr>
        <p:txBody>
          <a:bodyPr/>
          <a:lstStyle>
            <a:lvl1pPr>
              <a:defRPr/>
            </a:lvl1pPr>
          </a:lstStyle>
          <a:p>
            <a:pPr>
              <a:defRPr/>
            </a:pPr>
            <a:endParaRPr lang="nl-NL"/>
          </a:p>
        </p:txBody>
      </p:sp>
      <p:sp>
        <p:nvSpPr>
          <p:cNvPr id="6" name="Rectangle 6">
            <a:extLst>
              <a:ext uri="{FF2B5EF4-FFF2-40B4-BE49-F238E27FC236}">
                <a16:creationId xmlns:a16="http://schemas.microsoft.com/office/drawing/2014/main" id="{E044C9F3-2E5A-4B54-AEB5-37AAB8EDECA5}"/>
              </a:ext>
            </a:extLst>
          </p:cNvPr>
          <p:cNvSpPr>
            <a:spLocks noGrp="1" noChangeArrowheads="1"/>
          </p:cNvSpPr>
          <p:nvPr>
            <p:ph type="sldNum" sz="quarter" idx="12"/>
          </p:nvPr>
        </p:nvSpPr>
        <p:spPr>
          <a:ln/>
        </p:spPr>
        <p:txBody>
          <a:bodyPr/>
          <a:lstStyle>
            <a:lvl1pPr>
              <a:defRPr/>
            </a:lvl1pPr>
          </a:lstStyle>
          <a:p>
            <a:fld id="{B73519E3-E634-4C86-9BB2-26703C8C2231}" type="slidenum">
              <a:rPr lang="nl-NL" altLang="nl-NL"/>
              <a:pPr/>
              <a:t>‹nr.›</a:t>
            </a:fld>
            <a:endParaRPr lang="nl-NL" altLang="nl-NL"/>
          </a:p>
        </p:txBody>
      </p:sp>
    </p:spTree>
    <p:extLst>
      <p:ext uri="{BB962C8B-B14F-4D97-AF65-F5344CB8AC3E}">
        <p14:creationId xmlns:p14="http://schemas.microsoft.com/office/powerpoint/2010/main" val="2251292572"/>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431BD6-1052-A427-097B-D724B09BAA2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F37493F-1941-B0F8-4996-426EEFEF547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813E6EB-CD88-B92B-E1E5-7922C1B0D1C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C77DD33-8A9E-95AE-31F4-35A8AAA7380C}"/>
              </a:ext>
            </a:extLst>
          </p:cNvPr>
          <p:cNvSpPr>
            <a:spLocks noGrp="1"/>
          </p:cNvSpPr>
          <p:nvPr>
            <p:ph type="dt" sz="half" idx="10"/>
          </p:nvPr>
        </p:nvSpPr>
        <p:spPr/>
        <p:txBody>
          <a:bodyPr/>
          <a:lstStyle/>
          <a:p>
            <a:fld id="{C03944AA-AEE7-48E0-BBCF-1ACF14AAE476}" type="datetimeFigureOut">
              <a:rPr lang="nl-NL" smtClean="0"/>
              <a:t>20-10-2023</a:t>
            </a:fld>
            <a:endParaRPr lang="nl-NL"/>
          </a:p>
        </p:txBody>
      </p:sp>
      <p:sp>
        <p:nvSpPr>
          <p:cNvPr id="6" name="Tijdelijke aanduiding voor voettekst 5">
            <a:extLst>
              <a:ext uri="{FF2B5EF4-FFF2-40B4-BE49-F238E27FC236}">
                <a16:creationId xmlns:a16="http://schemas.microsoft.com/office/drawing/2014/main" id="{1DF35010-14F5-812C-F69F-5CF4F72C28A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651A46C-5006-4B43-CC1D-2950F0A827D5}"/>
              </a:ext>
            </a:extLst>
          </p:cNvPr>
          <p:cNvSpPr>
            <a:spLocks noGrp="1"/>
          </p:cNvSpPr>
          <p:nvPr>
            <p:ph type="sldNum" sz="quarter" idx="12"/>
          </p:nvPr>
        </p:nvSpPr>
        <p:spPr/>
        <p:txBody>
          <a:bodyPr/>
          <a:lstStyle/>
          <a:p>
            <a:fld id="{70C23A55-846C-4429-9201-C86C27C10503}" type="slidenum">
              <a:rPr lang="nl-NL" smtClean="0"/>
              <a:t>‹nr.›</a:t>
            </a:fld>
            <a:endParaRPr lang="nl-NL"/>
          </a:p>
        </p:txBody>
      </p:sp>
    </p:spTree>
    <p:extLst>
      <p:ext uri="{BB962C8B-B14F-4D97-AF65-F5344CB8AC3E}">
        <p14:creationId xmlns:p14="http://schemas.microsoft.com/office/powerpoint/2010/main" val="174557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944DC0-DE11-40A8-19AB-E89CF3F0943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0169E38-7028-2406-2C87-1439AFEB99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AEBAA77-5250-CC86-5F76-4CAFAF4F918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6E59016-DA7C-7529-4D97-EB7E227F10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B140383-DD21-1FAD-9CB8-4F24E21BD35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530963D-327D-9BBE-25FE-079C5AB96E15}"/>
              </a:ext>
            </a:extLst>
          </p:cNvPr>
          <p:cNvSpPr>
            <a:spLocks noGrp="1"/>
          </p:cNvSpPr>
          <p:nvPr>
            <p:ph type="dt" sz="half" idx="10"/>
          </p:nvPr>
        </p:nvSpPr>
        <p:spPr/>
        <p:txBody>
          <a:bodyPr/>
          <a:lstStyle/>
          <a:p>
            <a:fld id="{C03944AA-AEE7-48E0-BBCF-1ACF14AAE476}" type="datetimeFigureOut">
              <a:rPr lang="nl-NL" smtClean="0"/>
              <a:t>20-10-2023</a:t>
            </a:fld>
            <a:endParaRPr lang="nl-NL"/>
          </a:p>
        </p:txBody>
      </p:sp>
      <p:sp>
        <p:nvSpPr>
          <p:cNvPr id="8" name="Tijdelijke aanduiding voor voettekst 7">
            <a:extLst>
              <a:ext uri="{FF2B5EF4-FFF2-40B4-BE49-F238E27FC236}">
                <a16:creationId xmlns:a16="http://schemas.microsoft.com/office/drawing/2014/main" id="{28FED804-EBC8-8B48-124F-6189F33E55B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530F01A-117B-7723-85B9-F4C6D60BCEC4}"/>
              </a:ext>
            </a:extLst>
          </p:cNvPr>
          <p:cNvSpPr>
            <a:spLocks noGrp="1"/>
          </p:cNvSpPr>
          <p:nvPr>
            <p:ph type="sldNum" sz="quarter" idx="12"/>
          </p:nvPr>
        </p:nvSpPr>
        <p:spPr/>
        <p:txBody>
          <a:bodyPr/>
          <a:lstStyle/>
          <a:p>
            <a:fld id="{70C23A55-846C-4429-9201-C86C27C10503}" type="slidenum">
              <a:rPr lang="nl-NL" smtClean="0"/>
              <a:t>‹nr.›</a:t>
            </a:fld>
            <a:endParaRPr lang="nl-NL"/>
          </a:p>
        </p:txBody>
      </p:sp>
    </p:spTree>
    <p:extLst>
      <p:ext uri="{BB962C8B-B14F-4D97-AF65-F5344CB8AC3E}">
        <p14:creationId xmlns:p14="http://schemas.microsoft.com/office/powerpoint/2010/main" val="501511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2B4B43-21B0-6C86-AB6F-F5F3628063F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BA0E4A3-FDE4-140C-B202-D780A7A3E9A1}"/>
              </a:ext>
            </a:extLst>
          </p:cNvPr>
          <p:cNvSpPr>
            <a:spLocks noGrp="1"/>
          </p:cNvSpPr>
          <p:nvPr>
            <p:ph type="dt" sz="half" idx="10"/>
          </p:nvPr>
        </p:nvSpPr>
        <p:spPr/>
        <p:txBody>
          <a:bodyPr/>
          <a:lstStyle/>
          <a:p>
            <a:fld id="{C03944AA-AEE7-48E0-BBCF-1ACF14AAE476}" type="datetimeFigureOut">
              <a:rPr lang="nl-NL" smtClean="0"/>
              <a:t>20-10-2023</a:t>
            </a:fld>
            <a:endParaRPr lang="nl-NL"/>
          </a:p>
        </p:txBody>
      </p:sp>
      <p:sp>
        <p:nvSpPr>
          <p:cNvPr id="4" name="Tijdelijke aanduiding voor voettekst 3">
            <a:extLst>
              <a:ext uri="{FF2B5EF4-FFF2-40B4-BE49-F238E27FC236}">
                <a16:creationId xmlns:a16="http://schemas.microsoft.com/office/drawing/2014/main" id="{5B63B7CD-5C34-5132-61DF-C6619D6999A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21795AE-8D44-7DEE-B195-4C8FC3771173}"/>
              </a:ext>
            </a:extLst>
          </p:cNvPr>
          <p:cNvSpPr>
            <a:spLocks noGrp="1"/>
          </p:cNvSpPr>
          <p:nvPr>
            <p:ph type="sldNum" sz="quarter" idx="12"/>
          </p:nvPr>
        </p:nvSpPr>
        <p:spPr/>
        <p:txBody>
          <a:bodyPr/>
          <a:lstStyle/>
          <a:p>
            <a:fld id="{70C23A55-846C-4429-9201-C86C27C10503}" type="slidenum">
              <a:rPr lang="nl-NL" smtClean="0"/>
              <a:t>‹nr.›</a:t>
            </a:fld>
            <a:endParaRPr lang="nl-NL"/>
          </a:p>
        </p:txBody>
      </p:sp>
    </p:spTree>
    <p:extLst>
      <p:ext uri="{BB962C8B-B14F-4D97-AF65-F5344CB8AC3E}">
        <p14:creationId xmlns:p14="http://schemas.microsoft.com/office/powerpoint/2010/main" val="90530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685648A-76F1-BA1E-D6C5-9BE65E9AE451}"/>
              </a:ext>
            </a:extLst>
          </p:cNvPr>
          <p:cNvSpPr>
            <a:spLocks noGrp="1"/>
          </p:cNvSpPr>
          <p:nvPr>
            <p:ph type="dt" sz="half" idx="10"/>
          </p:nvPr>
        </p:nvSpPr>
        <p:spPr/>
        <p:txBody>
          <a:bodyPr/>
          <a:lstStyle/>
          <a:p>
            <a:fld id="{C03944AA-AEE7-48E0-BBCF-1ACF14AAE476}" type="datetimeFigureOut">
              <a:rPr lang="nl-NL" smtClean="0"/>
              <a:t>20-10-2023</a:t>
            </a:fld>
            <a:endParaRPr lang="nl-NL"/>
          </a:p>
        </p:txBody>
      </p:sp>
      <p:sp>
        <p:nvSpPr>
          <p:cNvPr id="3" name="Tijdelijke aanduiding voor voettekst 2">
            <a:extLst>
              <a:ext uri="{FF2B5EF4-FFF2-40B4-BE49-F238E27FC236}">
                <a16:creationId xmlns:a16="http://schemas.microsoft.com/office/drawing/2014/main" id="{640BCEDA-0BA8-C4DB-1425-5F79C863B1E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975FEA6-20B1-C629-7F8A-639542613603}"/>
              </a:ext>
            </a:extLst>
          </p:cNvPr>
          <p:cNvSpPr>
            <a:spLocks noGrp="1"/>
          </p:cNvSpPr>
          <p:nvPr>
            <p:ph type="sldNum" sz="quarter" idx="12"/>
          </p:nvPr>
        </p:nvSpPr>
        <p:spPr/>
        <p:txBody>
          <a:bodyPr/>
          <a:lstStyle/>
          <a:p>
            <a:fld id="{70C23A55-846C-4429-9201-C86C27C10503}" type="slidenum">
              <a:rPr lang="nl-NL" smtClean="0"/>
              <a:t>‹nr.›</a:t>
            </a:fld>
            <a:endParaRPr lang="nl-NL"/>
          </a:p>
        </p:txBody>
      </p:sp>
    </p:spTree>
    <p:extLst>
      <p:ext uri="{BB962C8B-B14F-4D97-AF65-F5344CB8AC3E}">
        <p14:creationId xmlns:p14="http://schemas.microsoft.com/office/powerpoint/2010/main" val="586188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9E0D60-C79E-F639-63FF-9A256CC19C3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EDB0DFB-438B-1F83-C60F-A80721225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D3392E4-F283-E078-2EB4-A181660C3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66651BD-8D77-0837-F3BF-16AD0729E8E3}"/>
              </a:ext>
            </a:extLst>
          </p:cNvPr>
          <p:cNvSpPr>
            <a:spLocks noGrp="1"/>
          </p:cNvSpPr>
          <p:nvPr>
            <p:ph type="dt" sz="half" idx="10"/>
          </p:nvPr>
        </p:nvSpPr>
        <p:spPr/>
        <p:txBody>
          <a:bodyPr/>
          <a:lstStyle/>
          <a:p>
            <a:fld id="{C03944AA-AEE7-48E0-BBCF-1ACF14AAE476}" type="datetimeFigureOut">
              <a:rPr lang="nl-NL" smtClean="0"/>
              <a:t>20-10-2023</a:t>
            </a:fld>
            <a:endParaRPr lang="nl-NL"/>
          </a:p>
        </p:txBody>
      </p:sp>
      <p:sp>
        <p:nvSpPr>
          <p:cNvPr id="6" name="Tijdelijke aanduiding voor voettekst 5">
            <a:extLst>
              <a:ext uri="{FF2B5EF4-FFF2-40B4-BE49-F238E27FC236}">
                <a16:creationId xmlns:a16="http://schemas.microsoft.com/office/drawing/2014/main" id="{FFB06077-B95F-3346-140B-2FE773A29E3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A3A5CFD-BC8E-5346-87E5-8CB1D00E8EBF}"/>
              </a:ext>
            </a:extLst>
          </p:cNvPr>
          <p:cNvSpPr>
            <a:spLocks noGrp="1"/>
          </p:cNvSpPr>
          <p:nvPr>
            <p:ph type="sldNum" sz="quarter" idx="12"/>
          </p:nvPr>
        </p:nvSpPr>
        <p:spPr/>
        <p:txBody>
          <a:bodyPr/>
          <a:lstStyle/>
          <a:p>
            <a:fld id="{70C23A55-846C-4429-9201-C86C27C10503}" type="slidenum">
              <a:rPr lang="nl-NL" smtClean="0"/>
              <a:t>‹nr.›</a:t>
            </a:fld>
            <a:endParaRPr lang="nl-NL"/>
          </a:p>
        </p:txBody>
      </p:sp>
    </p:spTree>
    <p:extLst>
      <p:ext uri="{BB962C8B-B14F-4D97-AF65-F5344CB8AC3E}">
        <p14:creationId xmlns:p14="http://schemas.microsoft.com/office/powerpoint/2010/main" val="280369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07EE87-3498-58A9-E802-8F1034BDC09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938D03E-EEBF-38C2-219D-30D000F775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BD9B4C7-A183-A331-AFCA-F90AC57137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4DD391E-36E6-20F5-E779-84E80362D5C1}"/>
              </a:ext>
            </a:extLst>
          </p:cNvPr>
          <p:cNvSpPr>
            <a:spLocks noGrp="1"/>
          </p:cNvSpPr>
          <p:nvPr>
            <p:ph type="dt" sz="half" idx="10"/>
          </p:nvPr>
        </p:nvSpPr>
        <p:spPr/>
        <p:txBody>
          <a:bodyPr/>
          <a:lstStyle/>
          <a:p>
            <a:fld id="{C03944AA-AEE7-48E0-BBCF-1ACF14AAE476}" type="datetimeFigureOut">
              <a:rPr lang="nl-NL" smtClean="0"/>
              <a:t>20-10-2023</a:t>
            </a:fld>
            <a:endParaRPr lang="nl-NL"/>
          </a:p>
        </p:txBody>
      </p:sp>
      <p:sp>
        <p:nvSpPr>
          <p:cNvPr id="6" name="Tijdelijke aanduiding voor voettekst 5">
            <a:extLst>
              <a:ext uri="{FF2B5EF4-FFF2-40B4-BE49-F238E27FC236}">
                <a16:creationId xmlns:a16="http://schemas.microsoft.com/office/drawing/2014/main" id="{4DF5136D-929B-E91F-CBD8-80974196E6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8ADD74F-755E-6EDE-F78C-DB613ADADA97}"/>
              </a:ext>
            </a:extLst>
          </p:cNvPr>
          <p:cNvSpPr>
            <a:spLocks noGrp="1"/>
          </p:cNvSpPr>
          <p:nvPr>
            <p:ph type="sldNum" sz="quarter" idx="12"/>
          </p:nvPr>
        </p:nvSpPr>
        <p:spPr/>
        <p:txBody>
          <a:bodyPr/>
          <a:lstStyle/>
          <a:p>
            <a:fld id="{70C23A55-846C-4429-9201-C86C27C10503}" type="slidenum">
              <a:rPr lang="nl-NL" smtClean="0"/>
              <a:t>‹nr.›</a:t>
            </a:fld>
            <a:endParaRPr lang="nl-NL"/>
          </a:p>
        </p:txBody>
      </p:sp>
    </p:spTree>
    <p:extLst>
      <p:ext uri="{BB962C8B-B14F-4D97-AF65-F5344CB8AC3E}">
        <p14:creationId xmlns:p14="http://schemas.microsoft.com/office/powerpoint/2010/main" val="310146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B196256-D1F3-4246-B753-AE98BEC4A7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6750C9C-2BD3-39AC-CD76-237966A35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5A0761-BEA3-4EE6-4483-F7A0FDFFC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944AA-AEE7-48E0-BBCF-1ACF14AAE476}" type="datetimeFigureOut">
              <a:rPr lang="nl-NL" smtClean="0"/>
              <a:t>20-10-2023</a:t>
            </a:fld>
            <a:endParaRPr lang="nl-NL"/>
          </a:p>
        </p:txBody>
      </p:sp>
      <p:sp>
        <p:nvSpPr>
          <p:cNvPr id="5" name="Tijdelijke aanduiding voor voettekst 4">
            <a:extLst>
              <a:ext uri="{FF2B5EF4-FFF2-40B4-BE49-F238E27FC236}">
                <a16:creationId xmlns:a16="http://schemas.microsoft.com/office/drawing/2014/main" id="{F41475A0-6C12-BFCE-664E-DBCFAF8B8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D4C4DEF-FE8D-477A-B941-050F9EF191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23A55-846C-4429-9201-C86C27C10503}" type="slidenum">
              <a:rPr lang="nl-NL" smtClean="0"/>
              <a:t>‹nr.›</a:t>
            </a:fld>
            <a:endParaRPr lang="nl-NL"/>
          </a:p>
        </p:txBody>
      </p:sp>
    </p:spTree>
    <p:extLst>
      <p:ext uri="{BB962C8B-B14F-4D97-AF65-F5344CB8AC3E}">
        <p14:creationId xmlns:p14="http://schemas.microsoft.com/office/powerpoint/2010/main" val="4185117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3F9969D-A81C-45AB-B418-CD914E9A83EB}"/>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van de modeltitel te bewerken</a:t>
            </a:r>
          </a:p>
        </p:txBody>
      </p:sp>
      <p:sp>
        <p:nvSpPr>
          <p:cNvPr id="1027" name="Rectangle 3">
            <a:extLst>
              <a:ext uri="{FF2B5EF4-FFF2-40B4-BE49-F238E27FC236}">
                <a16:creationId xmlns:a16="http://schemas.microsoft.com/office/drawing/2014/main" id="{ACB4443E-9E21-4E16-9DF0-DFE38EE0D6E0}"/>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het opmaakprofiel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a:extLst>
              <a:ext uri="{FF2B5EF4-FFF2-40B4-BE49-F238E27FC236}">
                <a16:creationId xmlns:a16="http://schemas.microsoft.com/office/drawing/2014/main" id="{270A493B-E439-4C58-A08E-85E62ADCC43B}"/>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endParaRPr lang="nl-NL"/>
          </a:p>
        </p:txBody>
      </p:sp>
      <p:sp>
        <p:nvSpPr>
          <p:cNvPr id="1029" name="Rectangle 5">
            <a:extLst>
              <a:ext uri="{FF2B5EF4-FFF2-40B4-BE49-F238E27FC236}">
                <a16:creationId xmlns:a16="http://schemas.microsoft.com/office/drawing/2014/main" id="{9F583D93-655F-49AD-9EC2-86513E84EE6C}"/>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endParaRPr lang="nl-NL"/>
          </a:p>
        </p:txBody>
      </p:sp>
      <p:sp>
        <p:nvSpPr>
          <p:cNvPr id="1030" name="Rectangle 6">
            <a:extLst>
              <a:ext uri="{FF2B5EF4-FFF2-40B4-BE49-F238E27FC236}">
                <a16:creationId xmlns:a16="http://schemas.microsoft.com/office/drawing/2014/main" id="{125524B1-09A2-4DE4-A1B6-FCF52ACCF2C1}"/>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B7531ACB-1512-4CF1-8E8A-803DFA6D8932}" type="slidenum">
              <a:rPr lang="nl-NL" altLang="nl-NL"/>
              <a:pPr/>
              <a:t>‹nr.›</a:t>
            </a:fld>
            <a:endParaRPr lang="nl-NL" altLang="nl-NL"/>
          </a:p>
        </p:txBody>
      </p:sp>
    </p:spTree>
    <p:extLst>
      <p:ext uri="{BB962C8B-B14F-4D97-AF65-F5344CB8AC3E}">
        <p14:creationId xmlns:p14="http://schemas.microsoft.com/office/powerpoint/2010/main" val="3051268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ill Sans" pitchFamily="34" charset="0"/>
        </a:defRPr>
      </a:lvl2pPr>
      <a:lvl3pPr algn="ctr" rtl="0" eaLnBrk="0" fontAlgn="base" hangingPunct="0">
        <a:spcBef>
          <a:spcPct val="0"/>
        </a:spcBef>
        <a:spcAft>
          <a:spcPct val="0"/>
        </a:spcAft>
        <a:defRPr sz="4400">
          <a:solidFill>
            <a:schemeClr val="tx2"/>
          </a:solidFill>
          <a:latin typeface="Gill Sans" pitchFamily="34" charset="0"/>
        </a:defRPr>
      </a:lvl3pPr>
      <a:lvl4pPr algn="ctr" rtl="0" eaLnBrk="0" fontAlgn="base" hangingPunct="0">
        <a:spcBef>
          <a:spcPct val="0"/>
        </a:spcBef>
        <a:spcAft>
          <a:spcPct val="0"/>
        </a:spcAft>
        <a:defRPr sz="4400">
          <a:solidFill>
            <a:schemeClr val="tx2"/>
          </a:solidFill>
          <a:latin typeface="Gill Sans" pitchFamily="34" charset="0"/>
        </a:defRPr>
      </a:lvl4pPr>
      <a:lvl5pPr algn="ctr" rtl="0" eaLnBrk="0" fontAlgn="base" hangingPunct="0">
        <a:spcBef>
          <a:spcPct val="0"/>
        </a:spcBef>
        <a:spcAft>
          <a:spcPct val="0"/>
        </a:spcAft>
        <a:defRPr sz="4400">
          <a:solidFill>
            <a:schemeClr val="tx2"/>
          </a:solidFill>
          <a:latin typeface="Gill Sans" pitchFamily="34" charset="0"/>
        </a:defRPr>
      </a:lvl5pPr>
      <a:lvl6pPr marL="457200" algn="ctr" rtl="0" eaLnBrk="0" fontAlgn="base" hangingPunct="0">
        <a:spcBef>
          <a:spcPct val="0"/>
        </a:spcBef>
        <a:spcAft>
          <a:spcPct val="0"/>
        </a:spcAft>
        <a:defRPr sz="4400">
          <a:solidFill>
            <a:schemeClr val="tx2"/>
          </a:solidFill>
          <a:latin typeface="Gill Sans" pitchFamily="34" charset="0"/>
        </a:defRPr>
      </a:lvl6pPr>
      <a:lvl7pPr marL="914400" algn="ctr" rtl="0" eaLnBrk="0" fontAlgn="base" hangingPunct="0">
        <a:spcBef>
          <a:spcPct val="0"/>
        </a:spcBef>
        <a:spcAft>
          <a:spcPct val="0"/>
        </a:spcAft>
        <a:defRPr sz="4400">
          <a:solidFill>
            <a:schemeClr val="tx2"/>
          </a:solidFill>
          <a:latin typeface="Gill Sans" pitchFamily="34" charset="0"/>
        </a:defRPr>
      </a:lvl7pPr>
      <a:lvl8pPr marL="1371600" algn="ctr" rtl="0" eaLnBrk="0" fontAlgn="base" hangingPunct="0">
        <a:spcBef>
          <a:spcPct val="0"/>
        </a:spcBef>
        <a:spcAft>
          <a:spcPct val="0"/>
        </a:spcAft>
        <a:defRPr sz="4400">
          <a:solidFill>
            <a:schemeClr val="tx2"/>
          </a:solidFill>
          <a:latin typeface="Gill Sans" pitchFamily="34" charset="0"/>
        </a:defRPr>
      </a:lvl8pPr>
      <a:lvl9pPr marL="1828800" algn="ctr" rtl="0" eaLnBrk="0" fontAlgn="base" hangingPunct="0">
        <a:spcBef>
          <a:spcPct val="0"/>
        </a:spcBef>
        <a:spcAft>
          <a:spcPct val="0"/>
        </a:spcAft>
        <a:defRPr sz="4400">
          <a:solidFill>
            <a:schemeClr val="tx2"/>
          </a:solidFill>
          <a:latin typeface="Gill San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2FABD02-CAA9-48CF-8D4D-EBD499F1A1C7}"/>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van de modeltitel te bewerken</a:t>
            </a:r>
          </a:p>
        </p:txBody>
      </p:sp>
      <p:sp>
        <p:nvSpPr>
          <p:cNvPr id="1027" name="Rectangle 3">
            <a:extLst>
              <a:ext uri="{FF2B5EF4-FFF2-40B4-BE49-F238E27FC236}">
                <a16:creationId xmlns:a16="http://schemas.microsoft.com/office/drawing/2014/main" id="{157ADF4C-01B1-4718-B343-6CE8A05ED58B}"/>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het opmaakprofiel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a:extLst>
              <a:ext uri="{FF2B5EF4-FFF2-40B4-BE49-F238E27FC236}">
                <a16:creationId xmlns:a16="http://schemas.microsoft.com/office/drawing/2014/main" id="{A31CAAED-112F-4469-800B-A6EE3424C079}"/>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nl-NL"/>
          </a:p>
        </p:txBody>
      </p:sp>
      <p:sp>
        <p:nvSpPr>
          <p:cNvPr id="1029" name="Rectangle 5">
            <a:extLst>
              <a:ext uri="{FF2B5EF4-FFF2-40B4-BE49-F238E27FC236}">
                <a16:creationId xmlns:a16="http://schemas.microsoft.com/office/drawing/2014/main" id="{C3234C61-7AA3-4191-9346-399CDEEEE405}"/>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a:defRPr/>
            </a:pPr>
            <a:endParaRPr lang="nl-NL"/>
          </a:p>
        </p:txBody>
      </p:sp>
      <p:sp>
        <p:nvSpPr>
          <p:cNvPr id="1030" name="Rectangle 6">
            <a:extLst>
              <a:ext uri="{FF2B5EF4-FFF2-40B4-BE49-F238E27FC236}">
                <a16:creationId xmlns:a16="http://schemas.microsoft.com/office/drawing/2014/main" id="{11F7FA52-3174-4CE8-BB56-9F45AEB3E17C}"/>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anose="02020603050405020304" pitchFamily="18" charset="0"/>
              </a:defRPr>
            </a:lvl1pPr>
          </a:lstStyle>
          <a:p>
            <a:fld id="{D7C8B94D-299D-4515-B598-6609C03C65B5}" type="slidenum">
              <a:rPr lang="nl-NL" altLang="nl-NL"/>
              <a:pPr/>
              <a:t>‹nr.›</a:t>
            </a:fld>
            <a:endParaRPr lang="nl-NL" altLang="nl-NL"/>
          </a:p>
        </p:txBody>
      </p:sp>
    </p:spTree>
    <p:extLst>
      <p:ext uri="{BB962C8B-B14F-4D97-AF65-F5344CB8AC3E}">
        <p14:creationId xmlns:p14="http://schemas.microsoft.com/office/powerpoint/2010/main" val="1768932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483D7E-F9C9-9F96-1120-CBC2DDE1A6D0}"/>
              </a:ext>
            </a:extLst>
          </p:cNvPr>
          <p:cNvSpPr>
            <a:spLocks noGrp="1"/>
          </p:cNvSpPr>
          <p:nvPr>
            <p:ph type="ctrTitle"/>
          </p:nvPr>
        </p:nvSpPr>
        <p:spPr>
          <a:xfrm>
            <a:off x="479376" y="548680"/>
            <a:ext cx="10945216" cy="5904656"/>
          </a:xfrm>
        </p:spPr>
        <p:txBody>
          <a:bodyPr>
            <a:normAutofit fontScale="90000"/>
          </a:bodyPr>
          <a:lstStyle/>
          <a:p>
            <a:pPr algn="l"/>
            <a:r>
              <a:rPr lang="nl-NL" sz="4400" dirty="0">
                <a:latin typeface="TT1E6t00"/>
              </a:rPr>
              <a:t>F</a:t>
            </a:r>
            <a:r>
              <a:rPr lang="nl-NL" sz="4400" b="0" i="0" u="none" strike="noStrike" baseline="0" dirty="0">
                <a:latin typeface="TT1E6t00"/>
              </a:rPr>
              <a:t>AÇADETEKSTEN OP DE MASTABA VAN HETEPHERACHET</a:t>
            </a:r>
            <a:br>
              <a:rPr lang="nl-NL" sz="1800" b="0" i="0" u="none" strike="noStrike" baseline="0" dirty="0">
                <a:latin typeface="TT1E6t00"/>
              </a:rPr>
            </a:br>
            <a:br>
              <a:rPr lang="nl-NL" sz="1800" b="0" i="0" u="none" strike="noStrike" baseline="0" dirty="0">
                <a:latin typeface="TT1E6t00"/>
              </a:rPr>
            </a:br>
            <a:r>
              <a:rPr lang="nl-NL" sz="2800" b="0" i="0" u="none" strike="noStrike" baseline="0" dirty="0">
                <a:latin typeface="TT1E6t00"/>
              </a:rPr>
              <a:t>Het Rijksmuseum van Oudheden in Leiden bezit een complete mastabakapel uit de 5</a:t>
            </a:r>
            <a:r>
              <a:rPr lang="nl-NL" sz="2800" b="0" i="0" u="none" strike="noStrike" baseline="30000" dirty="0">
                <a:latin typeface="TT1E6t00"/>
              </a:rPr>
              <a:t>de</a:t>
            </a:r>
            <a:r>
              <a:rPr lang="nl-NL" sz="2800" b="0" i="0" u="none" strike="noStrike" baseline="0" dirty="0">
                <a:latin typeface="TT1E6t00"/>
              </a:rPr>
              <a:t> dynastie. Het is de periode waarin de reliëfkunst van het Oude Rijk haar hoogtepunt beleefde. Het is de offerkapel uit</a:t>
            </a:r>
            <a:br>
              <a:rPr lang="nl-NL" sz="2800" b="0" i="0" u="none" strike="noStrike" baseline="0" dirty="0">
                <a:latin typeface="TT1E6t00"/>
              </a:rPr>
            </a:br>
            <a:r>
              <a:rPr lang="nl-NL" sz="2800" b="0" i="0" u="none" strike="noStrike" baseline="0" dirty="0">
                <a:latin typeface="TT1E6t00"/>
              </a:rPr>
              <a:t>de mastaba van de rechter en priester van Maät, Hetepherachet. De complete mastaba moet een lengte hebben gekend van 24,85 meter. Het bouwwerk was 12,80 meter breed en 5,40 meter hoog.</a:t>
            </a:r>
            <a:br>
              <a:rPr lang="nl-NL" sz="2800" b="0" i="0" u="none" strike="noStrike" baseline="0" dirty="0">
                <a:latin typeface="TT1E6t00"/>
              </a:rPr>
            </a:br>
            <a:r>
              <a:rPr lang="nl-NL" sz="2800" b="0" i="0" u="none" strike="noStrike" baseline="0" dirty="0">
                <a:latin typeface="TT1E6t00"/>
              </a:rPr>
              <a:t>De grafkapel is in de 19</a:t>
            </a:r>
            <a:r>
              <a:rPr lang="nl-NL" sz="2800" b="0" i="0" u="none" strike="noStrike" baseline="30000" dirty="0">
                <a:latin typeface="TT1E6t00"/>
              </a:rPr>
              <a:t>de</a:t>
            </a:r>
            <a:r>
              <a:rPr lang="nl-NL" sz="2800" b="0" i="0" u="none" strike="noStrike" baseline="0" dirty="0">
                <a:latin typeface="TT1E6t00"/>
              </a:rPr>
              <a:t>  eeuw opgegraven door de Fransman Auguste Mariette (1821-1881), niet ver van het Serapeum in Sakkara. Hetepherachet was een tijdgenoot van Ti en deelde met hem enkele priestertitels. Hun mastaba’s lagen niet ver bij elkaar vandaan. Behalve de offerkapel was er in de massieve bovenbouw van het graf nog een tweede ruimte uitgespaard: een tien meter diepe schacht die vanaf het dak naar een in de rotsbodem uitgehakte grafkamer leidde. De offerkapel met zijn schijndeur bevond zich zoals gebruikelijk in de oostelijke wand van de mastaba.</a:t>
            </a:r>
            <a:endParaRPr lang="nl-NL" sz="2800" dirty="0"/>
          </a:p>
        </p:txBody>
      </p:sp>
    </p:spTree>
    <p:extLst>
      <p:ext uri="{BB962C8B-B14F-4D97-AF65-F5344CB8AC3E}">
        <p14:creationId xmlns:p14="http://schemas.microsoft.com/office/powerpoint/2010/main" val="4158934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1B185">
            <a:alpha val="32000"/>
          </a:srgbClr>
        </a:solidFill>
        <a:effectLst/>
      </p:bgPr>
    </p:bg>
    <p:spTree>
      <p:nvGrpSpPr>
        <p:cNvPr id="1" name=""/>
        <p:cNvGrpSpPr/>
        <p:nvPr/>
      </p:nvGrpSpPr>
      <p:grpSpPr>
        <a:xfrm>
          <a:off x="0" y="0"/>
          <a:ext cx="0" cy="0"/>
          <a:chOff x="0" y="0"/>
          <a:chExt cx="0" cy="0"/>
        </a:xfrm>
      </p:grpSpPr>
      <p:pic>
        <p:nvPicPr>
          <p:cNvPr id="7" name="Picture 2" descr="Mastaba1">
            <a:extLst>
              <a:ext uri="{FF2B5EF4-FFF2-40B4-BE49-F238E27FC236}">
                <a16:creationId xmlns:a16="http://schemas.microsoft.com/office/drawing/2014/main" id="{37EDC848-975F-4185-8C67-F48E0B39A65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6500" y="0"/>
            <a:ext cx="4635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8DCFDE28-A2F2-4F21-8404-66287DBDFF0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19936" y="72281"/>
            <a:ext cx="1800200"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a:extLst>
              <a:ext uri="{FF2B5EF4-FFF2-40B4-BE49-F238E27FC236}">
                <a16:creationId xmlns:a16="http://schemas.microsoft.com/office/drawing/2014/main" id="{972A3AB1-C814-4BFC-8DC3-1724DE95DDC0}"/>
              </a:ext>
            </a:extLst>
          </p:cNvPr>
          <p:cNvSpPr>
            <a:spLocks noChangeArrowheads="1"/>
          </p:cNvSpPr>
          <p:nvPr/>
        </p:nvSpPr>
        <p:spPr bwMode="auto">
          <a:xfrm>
            <a:off x="335360" y="236294"/>
            <a:ext cx="431239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ir(i).n(=i) is pw</a:t>
            </a:r>
            <a:br>
              <a:rPr kumimoji="0" lang="pt-BR"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br>
            <a:r>
              <a:rPr kumimoji="0" lang="pt-BR"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m Sw.t imAx(w) xr nsw</a:t>
            </a:r>
            <a:br>
              <a:rPr kumimoji="0" lang="pt-BR"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br>
            <a:r>
              <a:rPr kumimoji="0" lang="pt-BR"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in(w) n(=i) qrs(w)</a:t>
            </a:r>
            <a:endParaRPr kumimoji="0" lang="pl-PL"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endParaRPr>
          </a:p>
        </p:txBody>
      </p:sp>
      <p:sp>
        <p:nvSpPr>
          <p:cNvPr id="12" name="Rectangle 3">
            <a:extLst>
              <a:ext uri="{FF2B5EF4-FFF2-40B4-BE49-F238E27FC236}">
                <a16:creationId xmlns:a16="http://schemas.microsoft.com/office/drawing/2014/main" id="{75D3FBA6-F063-41CB-A5AD-2C253EFD1795}"/>
              </a:ext>
            </a:extLst>
          </p:cNvPr>
          <p:cNvSpPr>
            <a:spLocks noChangeArrowheads="1"/>
          </p:cNvSpPr>
          <p:nvPr/>
        </p:nvSpPr>
        <p:spPr bwMode="auto">
          <a:xfrm>
            <a:off x="335360" y="2060848"/>
            <a:ext cx="518457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Ik heb deze mastaba</a:t>
            </a:r>
            <a:b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(laten) maken</a:t>
            </a:r>
            <a:b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onder auspiciën van de eerbiedwaardige onder</a:t>
            </a:r>
            <a:b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de koning die voor mij de</a:t>
            </a:r>
            <a:b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sarcofaag heeft geleverd.’</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3000" fill="hold"/>
                                        <p:tgtEl>
                                          <p:spTgt spid="11"/>
                                        </p:tgtEl>
                                        <p:attrNameLst>
                                          <p:attrName>ppt_w</p:attrName>
                                        </p:attrNameLst>
                                      </p:cBhvr>
                                      <p:tavLst>
                                        <p:tav tm="0">
                                          <p:val>
                                            <p:fltVal val="0"/>
                                          </p:val>
                                        </p:tav>
                                        <p:tav tm="100000">
                                          <p:val>
                                            <p:strVal val="#ppt_w"/>
                                          </p:val>
                                        </p:tav>
                                      </p:tavLst>
                                    </p:anim>
                                    <p:anim calcmode="lin" valueType="num">
                                      <p:cBhvr>
                                        <p:cTn id="8" dur="3000" fill="hold"/>
                                        <p:tgtEl>
                                          <p:spTgt spid="11"/>
                                        </p:tgtEl>
                                        <p:attrNameLst>
                                          <p:attrName>ppt_h</p:attrName>
                                        </p:attrNameLst>
                                      </p:cBhvr>
                                      <p:tavLst>
                                        <p:tav tm="0">
                                          <p:val>
                                            <p:fltVal val="0"/>
                                          </p:val>
                                        </p:tav>
                                        <p:tav tm="100000">
                                          <p:val>
                                            <p:strVal val="#ppt_h"/>
                                          </p:val>
                                        </p:tav>
                                      </p:tavLst>
                                    </p:anim>
                                    <p:animEffect transition="in" filter="fade">
                                      <p:cBhvr>
                                        <p:cTn id="9" dur="3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wd">
                                    <p:tmPct val="10000"/>
                                  </p:iterate>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6C7B5"/>
        </a:solidFill>
        <a:effectLst/>
      </p:bgPr>
    </p:bg>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4B78BDDB-7561-4352-9AED-70969E5B55BB}"/>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harpenSoften amount="4000"/>
                    </a14:imgEffect>
                    <a14:imgEffect>
                      <a14:brightnessContrast bright="4000" contrast="27000"/>
                    </a14:imgEffect>
                  </a14:imgLayer>
                </a14:imgProps>
              </a:ext>
              <a:ext uri="{28A0092B-C50C-407E-A947-70E740481C1C}">
                <a14:useLocalDpi xmlns:a14="http://schemas.microsoft.com/office/drawing/2010/main"/>
              </a:ext>
            </a:extLst>
          </a:blip>
          <a:srcRect/>
          <a:stretch/>
        </p:blipFill>
        <p:spPr bwMode="auto">
          <a:xfrm>
            <a:off x="1706880" y="0"/>
            <a:ext cx="8778240" cy="687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65102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B185">
            <a:alpha val="32000"/>
          </a:srgbClr>
        </a:solidFill>
        <a:effectLst/>
      </p:bgPr>
    </p:bg>
    <p:spTree>
      <p:nvGrpSpPr>
        <p:cNvPr id="1" name=""/>
        <p:cNvGrpSpPr/>
        <p:nvPr/>
      </p:nvGrpSpPr>
      <p:grpSpPr>
        <a:xfrm>
          <a:off x="0" y="0"/>
          <a:ext cx="0" cy="0"/>
          <a:chOff x="0" y="0"/>
          <a:chExt cx="0" cy="0"/>
        </a:xfrm>
      </p:grpSpPr>
      <p:sp>
        <p:nvSpPr>
          <p:cNvPr id="7171" name="Rectangle 10">
            <a:extLst>
              <a:ext uri="{FF2B5EF4-FFF2-40B4-BE49-F238E27FC236}">
                <a16:creationId xmlns:a16="http://schemas.microsoft.com/office/drawing/2014/main" id="{50634762-BFA7-427C-85DF-D25B1E6D52C4}"/>
              </a:ext>
            </a:extLst>
          </p:cNvPr>
          <p:cNvSpPr>
            <a:spLocks noChangeArrowheads="1"/>
          </p:cNvSpPr>
          <p:nvPr/>
        </p:nvSpPr>
        <p:spPr bwMode="auto">
          <a:xfrm>
            <a:off x="373891" y="4330264"/>
            <a:ext cx="1144421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2000" b="0" i="0" u="none" strike="noStrike" kern="1200" cap="none" spc="0" normalizeH="0" baseline="0" noProof="0" dirty="0">
                <a:ln>
                  <a:noFill/>
                </a:ln>
                <a:solidFill>
                  <a:srgbClr val="002060"/>
                </a:solidFill>
                <a:effectLst/>
                <a:uLnTx/>
                <a:uFillTx/>
                <a:latin typeface="Gill Sans" panose="020B0503030404020203" pitchFamily="34" charset="0"/>
                <a:ea typeface="+mn-ea"/>
                <a:cs typeface="+mn-cs"/>
              </a:rPr>
              <a:t>Een offer dat de koning geeft, een offer dat Anoebis geeft, de vooraanstaande van de godenschrijn, de heer van het Heilige Land: moge hij in de necropool worden begraven na een zeer goede ouderdom te hebben bereikt, in de nabijheid van de grote god.</a:t>
            </a:r>
            <a:br>
              <a:rPr kumimoji="0" lang="nl-NL" altLang="nl-NL" sz="2000" b="0" i="0" u="none" strike="noStrike" kern="120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2000" b="0" i="0" u="none" strike="noStrike" kern="1200" cap="none" spc="0" normalizeH="0" baseline="0" noProof="0" dirty="0">
                <a:ln>
                  <a:noFill/>
                </a:ln>
                <a:solidFill>
                  <a:srgbClr val="002060"/>
                </a:solidFill>
                <a:effectLst/>
                <a:uLnTx/>
                <a:uFillTx/>
                <a:latin typeface="Gill Sans" panose="020B0503030404020203" pitchFamily="34" charset="0"/>
                <a:ea typeface="+mn-ea"/>
                <a:cs typeface="+mn-cs"/>
              </a:rPr>
              <a:t>Een offer dat Osiris geeft, de vooraanstaande van Boesiris, de heer van Abydos: moge hij reizen over de mooie wegen waarover de eerbiedwaardigen reizen. Een stemoffer is voor hem bij de opening van het jaar, bij het Thotfeest, op nieuwjaarsdag, bij het wag-feest, bij Sokarfeest, bij het grote feest, bij het brandofferfeest en het feest van de Minprocessie. (Voor) de rechter, oudste van de hal, de priester van Maät, Hetepherachet</a:t>
            </a:r>
            <a:r>
              <a:rPr kumimoji="0" lang="nl-NL" altLang="nl-NL" sz="2000" b="0" i="0" u="none" strike="noStrike" kern="1200" cap="none" spc="0" normalizeH="0" baseline="0" noProof="0" dirty="0">
                <a:ln>
                  <a:noFill/>
                </a:ln>
                <a:solidFill>
                  <a:srgbClr val="6666FF"/>
                </a:solidFill>
                <a:effectLst/>
                <a:uLnTx/>
                <a:uFillTx/>
                <a:latin typeface="Gill Sans" panose="020B0503030404020203" pitchFamily="34" charset="0"/>
                <a:ea typeface="+mn-ea"/>
                <a:cs typeface="+mn-cs"/>
              </a:rPr>
              <a:t>. </a:t>
            </a:r>
          </a:p>
        </p:txBody>
      </p:sp>
      <p:pic>
        <p:nvPicPr>
          <p:cNvPr id="7172" name="Picture 4">
            <a:extLst>
              <a:ext uri="{FF2B5EF4-FFF2-40B4-BE49-F238E27FC236}">
                <a16:creationId xmlns:a16="http://schemas.microsoft.com/office/drawing/2014/main" id="{A8452E9E-EE3A-432F-9986-FFF136679233}"/>
              </a:ext>
            </a:extLst>
          </p:cNvPr>
          <p:cNvPicPr>
            <a:picLocks noChangeAspect="1" noChangeArrowheads="1"/>
          </p:cNvPicPr>
          <p:nvPr/>
        </p:nvPicPr>
        <p:blipFill>
          <a:blip r:embed="rId3" cstate="screen">
            <a:lum bright="6000" contrast="10000"/>
            <a:grayscl/>
            <a:extLst>
              <a:ext uri="{28A0092B-C50C-407E-A947-70E740481C1C}">
                <a14:useLocalDpi xmlns:a14="http://schemas.microsoft.com/office/drawing/2010/main"/>
              </a:ext>
            </a:extLst>
          </a:blip>
          <a:srcRect/>
          <a:stretch>
            <a:fillRect/>
          </a:stretch>
        </p:blipFill>
        <p:spPr bwMode="auto">
          <a:xfrm>
            <a:off x="373892" y="332656"/>
            <a:ext cx="11444215"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52B76C5B-CF5F-56C4-5999-8AAC707CD44A}"/>
              </a:ext>
            </a:extLst>
          </p:cNvPr>
          <p:cNvSpPr txBox="1"/>
          <p:nvPr/>
        </p:nvSpPr>
        <p:spPr>
          <a:xfrm>
            <a:off x="373891" y="2852936"/>
            <a:ext cx="11444215" cy="144655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200" b="0" i="0" u="none" strike="noStrike" kern="1200" cap="none" spc="0" normalizeH="0" baseline="0" noProof="0" dirty="0">
                <a:ln>
                  <a:noFill/>
                </a:ln>
                <a:solidFill>
                  <a:srgbClr val="FF0000"/>
                </a:solidFill>
                <a:effectLst/>
                <a:uLnTx/>
                <a:uFillTx/>
                <a:latin typeface="Transliteration" panose="020B7200000000000000" pitchFamily="34" charset="0"/>
                <a:ea typeface="+mn-ea"/>
                <a:cs typeface="+mn-cs"/>
              </a:rPr>
              <a:t>Htp di nsw Htp di inpw xnt(y) sH-nTr nb tA Dsr qrs.t(w)=f m Xry.t-nTr (m-)x(t) iAw.t nfr(.t) wr.t xr nTr aA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200" b="0" i="0" u="none" strike="noStrike" kern="1200" cap="none" spc="0" normalizeH="0" baseline="0" noProof="0" dirty="0">
                <a:ln>
                  <a:noFill/>
                </a:ln>
                <a:solidFill>
                  <a:srgbClr val="FF0000"/>
                </a:solidFill>
                <a:effectLst/>
                <a:uLnTx/>
                <a:uFillTx/>
                <a:latin typeface="Transliteration" panose="020B7200000000000000" pitchFamily="34" charset="0"/>
                <a:ea typeface="+mn-ea"/>
                <a:cs typeface="+mn-cs"/>
              </a:rPr>
              <a:t>Htp di Asir xnt(y) Ddw nb AbDw xp=f Hr wA.wt nfr.(w)t </a:t>
            </a:r>
            <a:r>
              <a:rPr kumimoji="0" lang="nl-NL" sz="2200" b="0" i="0" u="none" strike="noStrike" kern="1200" cap="none" spc="0" normalizeH="0" baseline="0" noProof="0" dirty="0" err="1">
                <a:ln>
                  <a:noFill/>
                </a:ln>
                <a:solidFill>
                  <a:srgbClr val="FF0000"/>
                </a:solidFill>
                <a:effectLst/>
                <a:uLnTx/>
                <a:uFillTx/>
                <a:latin typeface="Transliteration" panose="020B7200000000000000" pitchFamily="34" charset="0"/>
                <a:ea typeface="+mn-ea"/>
                <a:cs typeface="+mn-cs"/>
              </a:rPr>
              <a:t>xpp</a:t>
            </a:r>
            <a:r>
              <a:rPr kumimoji="0" lang="nl-NL" sz="2200" b="0" i="0" u="none" strike="noStrike" kern="1200" cap="none" spc="0" normalizeH="0" baseline="0" noProof="0" dirty="0">
                <a:ln>
                  <a:noFill/>
                </a:ln>
                <a:solidFill>
                  <a:srgbClr val="FF0000"/>
                </a:solidFill>
                <a:effectLst/>
                <a:uLnTx/>
                <a:uFillTx/>
                <a:latin typeface="Transliteration" panose="020B7200000000000000" pitchFamily="34" charset="0"/>
                <a:ea typeface="+mn-ea"/>
                <a:cs typeface="+mn-cs"/>
              </a:rPr>
              <a:t>(w.w)t imAxw(.w) Hr=sn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200" b="0" i="0" u="none" strike="noStrike" kern="1200" cap="none" spc="0" normalizeH="0" baseline="0" noProof="0" dirty="0">
                <a:ln>
                  <a:noFill/>
                </a:ln>
                <a:solidFill>
                  <a:srgbClr val="FF0000"/>
                </a:solidFill>
                <a:effectLst/>
                <a:uLnTx/>
                <a:uFillTx/>
                <a:latin typeface="Transliteration" panose="020B7200000000000000" pitchFamily="34" charset="0"/>
                <a:ea typeface="+mn-ea"/>
                <a:cs typeface="+mn-cs"/>
              </a:rPr>
              <a:t>pr.t-xrw n=f m wp(y)-rnp(.t m) </a:t>
            </a:r>
            <a:r>
              <a:rPr kumimoji="0" lang="nl-NL" sz="2200" b="0" i="0" u="none" strike="noStrike" kern="1200" cap="none" spc="0" normalizeH="0" baseline="0" noProof="0" dirty="0" err="1">
                <a:ln>
                  <a:noFill/>
                </a:ln>
                <a:solidFill>
                  <a:srgbClr val="FF0000"/>
                </a:solidFill>
                <a:effectLst/>
                <a:uLnTx/>
                <a:uFillTx/>
                <a:latin typeface="Transliteration" panose="020B7200000000000000" pitchFamily="34" charset="0"/>
                <a:ea typeface="+mn-ea"/>
                <a:cs typeface="+mn-cs"/>
              </a:rPr>
              <a:t>DHwt</a:t>
            </a:r>
            <a:r>
              <a:rPr kumimoji="0" lang="nl-NL" sz="2200" b="0" i="0" u="none" strike="noStrike" kern="1200" cap="none" spc="0" normalizeH="0" baseline="0" noProof="0" dirty="0">
                <a:ln>
                  <a:noFill/>
                </a:ln>
                <a:solidFill>
                  <a:srgbClr val="FF0000"/>
                </a:solidFill>
                <a:effectLst/>
                <a:uLnTx/>
                <a:uFillTx/>
                <a:latin typeface="Transliteration" panose="020B7200000000000000" pitchFamily="34" charset="0"/>
                <a:ea typeface="+mn-ea"/>
                <a:cs typeface="+mn-cs"/>
              </a:rPr>
              <a:t>(y).t m tpy-rnp(.t m) wAg (m Hb-)skr (m) Hb-wr (m) rkH (m)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200" b="0" i="0" u="none" strike="noStrike" kern="1200" cap="none" spc="0" normalizeH="0" baseline="0" noProof="0" dirty="0">
                <a:ln>
                  <a:noFill/>
                </a:ln>
                <a:solidFill>
                  <a:srgbClr val="FF0000"/>
                </a:solidFill>
                <a:effectLst/>
                <a:uLnTx/>
                <a:uFillTx/>
                <a:latin typeface="Transliteration" panose="020B7200000000000000" pitchFamily="34" charset="0"/>
                <a:ea typeface="+mn-ea"/>
                <a:cs typeface="+mn-cs"/>
              </a:rPr>
              <a:t>pr(.t)-mnw sAb smsw H.t Hm-nTr mAa.t Htp-Hr-Axt(y)</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1B185">
            <a:alpha val="32000"/>
          </a:srgbClr>
        </a:solidFill>
        <a:effectLst/>
      </p:bgPr>
    </p:bg>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EDFA8776-7E97-4176-99C1-8F38713FFB06}"/>
              </a:ext>
            </a:extLst>
          </p:cNvPr>
          <p:cNvPicPr>
            <a:picLocks noChangeAspect="1" noChangeArrowheads="1"/>
          </p:cNvPicPr>
          <p:nvPr/>
        </p:nvPicPr>
        <p:blipFill rotWithShape="1">
          <a:blip r:embed="rId3" cstate="screen">
            <a:lum bright="6000" contrast="8000"/>
            <a:grayscl/>
            <a:extLst>
              <a:ext uri="{28A0092B-C50C-407E-A947-70E740481C1C}">
                <a14:useLocalDpi xmlns:a14="http://schemas.microsoft.com/office/drawing/2010/main"/>
              </a:ext>
            </a:extLst>
          </a:blip>
          <a:srcRect/>
          <a:stretch/>
        </p:blipFill>
        <p:spPr bwMode="auto">
          <a:xfrm>
            <a:off x="191344" y="0"/>
            <a:ext cx="4464496"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5">
            <a:extLst>
              <a:ext uri="{FF2B5EF4-FFF2-40B4-BE49-F238E27FC236}">
                <a16:creationId xmlns:a16="http://schemas.microsoft.com/office/drawing/2014/main" id="{3E99118A-55E8-4663-ABC4-01CDD1087BEF}"/>
              </a:ext>
            </a:extLst>
          </p:cNvPr>
          <p:cNvSpPr txBox="1">
            <a:spLocks noChangeArrowheads="1"/>
          </p:cNvSpPr>
          <p:nvPr/>
        </p:nvSpPr>
        <p:spPr bwMode="auto">
          <a:xfrm>
            <a:off x="5015880" y="4077072"/>
            <a:ext cx="669674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nl-NL" altLang="nl-NL" sz="2000" b="0" i="0" u="none" strike="noStrike" kern="1200" cap="none" spc="0" normalizeH="0" baseline="0" noProof="0" dirty="0">
                <a:ln>
                  <a:noFill/>
                </a:ln>
                <a:solidFill>
                  <a:srgbClr val="002060"/>
                </a:solidFill>
                <a:effectLst/>
                <a:uLnTx/>
                <a:uFillTx/>
                <a:latin typeface="Gill Sans" panose="020B0503030404020203" pitchFamily="34" charset="0"/>
                <a:ea typeface="+mn-ea"/>
                <a:cs typeface="+mn-cs"/>
              </a:rPr>
              <a:t>De rechter, de spreker van Nechen, Hetepherachet, hij zegt:</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nl-NL" altLang="nl-NL" sz="2000" b="0" i="0" u="none" strike="noStrike" kern="1200" cap="none" spc="0" normalizeH="0" baseline="0" noProof="0" dirty="0">
                <a:ln>
                  <a:noFill/>
                </a:ln>
                <a:solidFill>
                  <a:srgbClr val="002060"/>
                </a:solidFill>
                <a:effectLst/>
                <a:uLnTx/>
                <a:uFillTx/>
                <a:latin typeface="Gill Sans" panose="020B0503030404020203" pitchFamily="34" charset="0"/>
                <a:ea typeface="+mn-ea"/>
                <a:cs typeface="+mn-cs"/>
              </a:rPr>
              <a:t>Ik heb deze mastaba als geheel nieuw doen aanleggen, zonder iemand iets te ontnemen. De werklieden die eraan hebben gewerkt, waren er God (Osiris) zeer dankbaar voor.</a:t>
            </a:r>
            <a:br>
              <a:rPr kumimoji="0" lang="nl-NL" altLang="nl-NL" sz="2000" b="0" i="0" u="none" strike="noStrike" kern="120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2000" b="0" i="0" u="none" strike="noStrike" kern="1200" cap="none" spc="0" normalizeH="0" baseline="0" noProof="0" dirty="0">
                <a:ln>
                  <a:noFill/>
                </a:ln>
                <a:solidFill>
                  <a:srgbClr val="002060"/>
                </a:solidFill>
                <a:effectLst/>
                <a:uLnTx/>
                <a:uFillTx/>
                <a:latin typeface="Gill Sans" panose="020B0503030404020203" pitchFamily="34" charset="0"/>
                <a:ea typeface="+mn-ea"/>
                <a:cs typeface="+mn-cs"/>
              </a:rPr>
              <a:t>Zij deden hun taak voor brood, bier, kleding, zalfolie en koren. Niemand van hen werd tot het werk gedwongen.</a:t>
            </a:r>
            <a:br>
              <a:rPr kumimoji="0" lang="nl-NL" altLang="nl-NL" sz="2000" b="0" i="0" u="none" strike="noStrike" kern="120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2000" b="0" i="0" u="none" strike="noStrike" kern="1200" cap="none" spc="0" normalizeH="0" baseline="0" noProof="0" dirty="0">
                <a:ln>
                  <a:noFill/>
                </a:ln>
                <a:solidFill>
                  <a:srgbClr val="002060"/>
                </a:solidFill>
                <a:effectLst/>
                <a:uLnTx/>
                <a:uFillTx/>
                <a:latin typeface="Gill Sans" panose="020B0503030404020203" pitchFamily="34" charset="0"/>
                <a:ea typeface="+mn-ea"/>
                <a:cs typeface="+mn-cs"/>
              </a:rPr>
              <a:t>Want God bemint de rechtvaardigheid.</a:t>
            </a:r>
          </a:p>
        </p:txBody>
      </p:sp>
      <p:sp>
        <p:nvSpPr>
          <p:cNvPr id="3" name="Tekstvak 2">
            <a:extLst>
              <a:ext uri="{FF2B5EF4-FFF2-40B4-BE49-F238E27FC236}">
                <a16:creationId xmlns:a16="http://schemas.microsoft.com/office/drawing/2014/main" id="{488EEC76-8143-BB03-0388-981729C7DF3C}"/>
              </a:ext>
            </a:extLst>
          </p:cNvPr>
          <p:cNvSpPr txBox="1"/>
          <p:nvPr/>
        </p:nvSpPr>
        <p:spPr>
          <a:xfrm>
            <a:off x="5020926" y="476672"/>
            <a:ext cx="6475674" cy="34778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200" b="0" i="0" u="none" strike="noStrike" kern="1200" cap="none" spc="0" normalizeH="0" baseline="0" noProof="0" dirty="0">
                <a:ln>
                  <a:noFill/>
                </a:ln>
                <a:solidFill>
                  <a:srgbClr val="FF0000"/>
                </a:solidFill>
                <a:effectLst/>
                <a:uLnTx/>
                <a:uFillTx/>
                <a:latin typeface="Transliteration" panose="020B7200000000000000" pitchFamily="34" charset="0"/>
                <a:ea typeface="+mn-ea"/>
                <a:cs typeface="+mn-cs"/>
              </a:rPr>
              <a:t>sAb r-nxn http-Hr-Axt(y) Dd=f</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200" b="0" i="0" u="none" strike="noStrike" kern="1200" cap="none" spc="0" normalizeH="0" baseline="0" noProof="0" dirty="0">
                <a:ln>
                  <a:noFill/>
                </a:ln>
                <a:solidFill>
                  <a:srgbClr val="FF0000"/>
                </a:solidFill>
                <a:effectLst/>
                <a:uLnTx/>
                <a:uFillTx/>
                <a:latin typeface="Transliteration" panose="020B7200000000000000" pitchFamily="34" charset="0"/>
                <a:ea typeface="+mn-ea"/>
                <a:cs typeface="+mn-cs"/>
              </a:rPr>
              <a:t>ir.n(=i) is pw m ix.t mA(w) nn sp iTy x.t n.t rmT-nb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200" b="0" i="0" u="none" strike="noStrike" kern="1200" cap="none" spc="0" normalizeH="0" baseline="0" noProof="0" dirty="0">
                <a:ln>
                  <a:noFill/>
                </a:ln>
                <a:solidFill>
                  <a:srgbClr val="FF0000"/>
                </a:solidFill>
                <a:effectLst/>
                <a:uLnTx/>
                <a:uFillTx/>
                <a:latin typeface="Transliteration" panose="020B7200000000000000" pitchFamily="34" charset="0"/>
                <a:ea typeface="+mn-ea"/>
                <a:cs typeface="+mn-cs"/>
              </a:rPr>
              <a:t>ir rmT-nb wnw ir=sn n x.t im ir.n=sn dwA=sn 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200" b="0" i="0" u="none" strike="noStrike" kern="1200" cap="none" spc="0" normalizeH="0" baseline="0" noProof="0" dirty="0">
                <a:ln>
                  <a:noFill/>
                </a:ln>
                <a:solidFill>
                  <a:srgbClr val="FF0000"/>
                </a:solidFill>
                <a:effectLst/>
                <a:uLnTx/>
                <a:uFillTx/>
                <a:latin typeface="Transliteration" panose="020B7200000000000000" pitchFamily="34" charset="0"/>
                <a:ea typeface="+mn-ea"/>
                <a:cs typeface="+mn-cs"/>
              </a:rPr>
              <a:t>nTr Hr=s aA wr.t ir.n=sn nw</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200" b="0" i="0" u="none" strike="noStrike" kern="1200" cap="none" spc="0" normalizeH="0" baseline="0" noProof="0" dirty="0">
                <a:ln>
                  <a:noFill/>
                </a:ln>
                <a:solidFill>
                  <a:srgbClr val="FF0000"/>
                </a:solidFill>
                <a:effectLst/>
                <a:uLnTx/>
                <a:uFillTx/>
                <a:latin typeface="Transliteration" panose="020B7200000000000000" pitchFamily="34" charset="0"/>
                <a:ea typeface="+mn-ea"/>
                <a:cs typeface="+mn-cs"/>
              </a:rPr>
              <a:t>Hr tA Hr Hnk.t Hr Hbs Hr mrH.t Hr it bd.t aA wr.t nn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200" b="0" i="0" u="none" strike="noStrike" kern="1200" cap="none" spc="0" normalizeH="0" baseline="0" noProof="0" dirty="0">
                <a:ln>
                  <a:noFill/>
                </a:ln>
                <a:solidFill>
                  <a:srgbClr val="FF0000"/>
                </a:solidFill>
                <a:effectLst/>
                <a:uLnTx/>
                <a:uFillTx/>
                <a:latin typeface="Transliteration" panose="020B7200000000000000" pitchFamily="34" charset="0"/>
                <a:ea typeface="+mn-ea"/>
                <a:cs typeface="+mn-cs"/>
              </a:rPr>
              <a:t>sp iry x.t nb(.t)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200" b="0" i="0" u="none" strike="noStrike" kern="1200" cap="none" spc="0" normalizeH="0" baseline="0" noProof="0" dirty="0">
                <a:ln>
                  <a:noFill/>
                </a:ln>
                <a:solidFill>
                  <a:srgbClr val="FF0000"/>
                </a:solidFill>
                <a:effectLst/>
                <a:uLnTx/>
                <a:uFillTx/>
                <a:latin typeface="Transliteration" panose="020B7200000000000000" pitchFamily="34" charset="0"/>
                <a:ea typeface="+mn-ea"/>
                <a:cs typeface="+mn-cs"/>
              </a:rPr>
              <a:t>m wsr r rmT-nb mr nTr mAa(.t)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200" b="0" i="0" u="none" strike="noStrike" kern="1200" cap="none" spc="0" normalizeH="0" baseline="0" noProof="0" dirty="0">
                <a:ln>
                  <a:noFill/>
                </a:ln>
                <a:solidFill>
                  <a:srgbClr val="FF0000"/>
                </a:solidFill>
                <a:effectLst/>
                <a:uLnTx/>
                <a:uFillTx/>
                <a:latin typeface="Transliteration" panose="020B7200000000000000" pitchFamily="34" charset="0"/>
                <a:ea typeface="+mn-ea"/>
                <a:cs typeface="+mn-cs"/>
              </a:rPr>
              <a:t>ink imAxw xr nsw imAxw xr nTr aA sAb r-nxn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200" b="0" i="0" u="none" strike="noStrike" kern="1200" cap="none" spc="0" normalizeH="0" baseline="0" noProof="0" dirty="0">
                <a:ln>
                  <a:noFill/>
                </a:ln>
                <a:solidFill>
                  <a:srgbClr val="FF0000"/>
                </a:solidFill>
                <a:effectLst/>
                <a:uLnTx/>
                <a:uFillTx/>
                <a:latin typeface="Transliteration" panose="020B7200000000000000" pitchFamily="34" charset="0"/>
                <a:ea typeface="+mn-ea"/>
                <a:cs typeface="+mn-cs"/>
              </a:rPr>
              <a:t>smsw h.t Hr(y) sStA(.w) n Hw.t-wr(.t) Hm-nTr</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200" b="0" i="0" u="none" strike="noStrike" kern="1200" cap="none" spc="0" normalizeH="0" baseline="0" noProof="0" dirty="0">
                <a:ln>
                  <a:noFill/>
                </a:ln>
                <a:solidFill>
                  <a:srgbClr val="FF0000"/>
                </a:solidFill>
                <a:effectLst/>
                <a:uLnTx/>
                <a:uFillTx/>
                <a:latin typeface="Transliteration" panose="020B7200000000000000" pitchFamily="34" charset="0"/>
                <a:ea typeface="+mn-ea"/>
                <a:cs typeface="+mn-cs"/>
              </a:rPr>
              <a:t>mAa.t imAxw xr nTr aA Htp-Hr-Axt(y)</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1B185">
            <a:alpha val="32000"/>
          </a:srgbClr>
        </a:solidFill>
        <a:effectLst/>
      </p:bgPr>
    </p:bg>
    <p:spTree>
      <p:nvGrpSpPr>
        <p:cNvPr id="1" name=""/>
        <p:cNvGrpSpPr/>
        <p:nvPr/>
      </p:nvGrpSpPr>
      <p:grpSpPr>
        <a:xfrm>
          <a:off x="0" y="0"/>
          <a:ext cx="0" cy="0"/>
          <a:chOff x="0" y="0"/>
          <a:chExt cx="0" cy="0"/>
        </a:xfrm>
      </p:grpSpPr>
      <p:pic>
        <p:nvPicPr>
          <p:cNvPr id="38914" name="Picture 2" descr="Mastaba1">
            <a:extLst>
              <a:ext uri="{FF2B5EF4-FFF2-40B4-BE49-F238E27FC236}">
                <a16:creationId xmlns:a16="http://schemas.microsoft.com/office/drawing/2014/main" id="{B99C77DB-29BA-41EA-9A87-96FC64E986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6500" y="0"/>
            <a:ext cx="4635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a:extLst>
              <a:ext uri="{FF2B5EF4-FFF2-40B4-BE49-F238E27FC236}">
                <a16:creationId xmlns:a16="http://schemas.microsoft.com/office/drawing/2014/main" id="{85878593-1AA5-4D06-B470-A94390DC3C3B}"/>
              </a:ext>
            </a:extLst>
          </p:cNvPr>
          <p:cNvSpPr>
            <a:spLocks noChangeArrowheads="1"/>
          </p:cNvSpPr>
          <p:nvPr/>
        </p:nvSpPr>
        <p:spPr bwMode="auto">
          <a:xfrm>
            <a:off x="263352" y="149497"/>
            <a:ext cx="48397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altLang="nl-NL" sz="3600" b="0" i="0" u="none" strike="noStrike" kern="1200" cap="none" spc="0" normalizeH="0" baseline="0" noProof="0" dirty="0" err="1">
                <a:ln>
                  <a:noFill/>
                </a:ln>
                <a:solidFill>
                  <a:srgbClr val="C00000"/>
                </a:solidFill>
                <a:effectLst/>
                <a:uLnTx/>
                <a:uFillTx/>
                <a:latin typeface="Transliteration" panose="020B7200000000000000" pitchFamily="34" charset="0"/>
                <a:ea typeface="+mn-ea"/>
                <a:cs typeface="+mn-cs"/>
              </a:rPr>
              <a:t>sAb</a:t>
            </a:r>
            <a:r>
              <a:rPr kumimoji="0" lang="nl-NL"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 </a:t>
            </a:r>
            <a:r>
              <a:rPr kumimoji="0" lang="nl-NL" altLang="nl-NL" sz="3600" b="0" i="0" u="none" strike="noStrike" kern="1200" cap="none" spc="0" normalizeH="0" baseline="0" noProof="0" dirty="0" err="1">
                <a:ln>
                  <a:noFill/>
                </a:ln>
                <a:solidFill>
                  <a:srgbClr val="C00000"/>
                </a:solidFill>
                <a:effectLst/>
                <a:uLnTx/>
                <a:uFillTx/>
                <a:latin typeface="Transliteration" panose="020B7200000000000000" pitchFamily="34" charset="0"/>
                <a:ea typeface="+mn-ea"/>
                <a:cs typeface="+mn-cs"/>
              </a:rPr>
              <a:t>smsw</a:t>
            </a:r>
            <a:r>
              <a:rPr kumimoji="0" lang="nl-NL"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 h.t Htp-Hr-Ax(.t)</a:t>
            </a:r>
            <a:br>
              <a:rPr kumimoji="0" lang="nl-NL"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br>
            <a:r>
              <a:rPr kumimoji="0" lang="en-GB"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Dd=f</a:t>
            </a:r>
            <a:endParaRPr kumimoji="0" lang="pl-PL"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endParaRPr>
          </a:p>
        </p:txBody>
      </p:sp>
      <p:sp>
        <p:nvSpPr>
          <p:cNvPr id="5" name="Rectangle 10">
            <a:extLst>
              <a:ext uri="{FF2B5EF4-FFF2-40B4-BE49-F238E27FC236}">
                <a16:creationId xmlns:a16="http://schemas.microsoft.com/office/drawing/2014/main" id="{7E7FBD62-129E-422C-BD35-CA69969EC23B}"/>
              </a:ext>
            </a:extLst>
          </p:cNvPr>
          <p:cNvSpPr>
            <a:spLocks noChangeArrowheads="1"/>
          </p:cNvSpPr>
          <p:nvPr/>
        </p:nvSpPr>
        <p:spPr bwMode="auto">
          <a:xfrm>
            <a:off x="229961" y="1468561"/>
            <a:ext cx="61198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De rechter, de oudste</a:t>
            </a:r>
            <a:b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van de hal, Hetepherachet,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hij zegt:</a:t>
            </a:r>
          </a:p>
        </p:txBody>
      </p:sp>
      <p:pic>
        <p:nvPicPr>
          <p:cNvPr id="6" name="Picture 5">
            <a:extLst>
              <a:ext uri="{FF2B5EF4-FFF2-40B4-BE49-F238E27FC236}">
                <a16:creationId xmlns:a16="http://schemas.microsoft.com/office/drawing/2014/main" id="{2B98D155-1FE8-42B2-A267-A4A7987925B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19936" y="72281"/>
            <a:ext cx="1800200"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B185">
            <a:alpha val="32000"/>
          </a:srgbClr>
        </a:solidFill>
        <a:effectLst/>
      </p:bgPr>
    </p:bg>
    <p:spTree>
      <p:nvGrpSpPr>
        <p:cNvPr id="1" name=""/>
        <p:cNvGrpSpPr/>
        <p:nvPr/>
      </p:nvGrpSpPr>
      <p:grpSpPr>
        <a:xfrm>
          <a:off x="0" y="0"/>
          <a:ext cx="0" cy="0"/>
          <a:chOff x="0" y="0"/>
          <a:chExt cx="0" cy="0"/>
        </a:xfrm>
      </p:grpSpPr>
      <p:pic>
        <p:nvPicPr>
          <p:cNvPr id="38914" name="Picture 2" descr="Mastaba1">
            <a:extLst>
              <a:ext uri="{FF2B5EF4-FFF2-40B4-BE49-F238E27FC236}">
                <a16:creationId xmlns:a16="http://schemas.microsoft.com/office/drawing/2014/main" id="{B99C77DB-29BA-41EA-9A87-96FC64E986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6500" y="0"/>
            <a:ext cx="4635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3D3BF956-7099-4F65-B31E-A5D8268B9802}"/>
              </a:ext>
            </a:extLst>
          </p:cNvPr>
          <p:cNvSpPr>
            <a:spLocks noChangeArrowheads="1"/>
          </p:cNvSpPr>
          <p:nvPr/>
        </p:nvSpPr>
        <p:spPr bwMode="auto">
          <a:xfrm>
            <a:off x="358453" y="271682"/>
            <a:ext cx="309251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nl-NL" sz="3600" b="0" i="0" u="none" strike="noStrike" kern="1200" cap="none" spc="0" normalizeH="0" baseline="0" noProof="0" dirty="0" err="1">
                <a:ln>
                  <a:noFill/>
                </a:ln>
                <a:solidFill>
                  <a:srgbClr val="C00000"/>
                </a:solidFill>
                <a:effectLst/>
                <a:uLnTx/>
                <a:uFillTx/>
                <a:latin typeface="Transliteration" panose="020B7200000000000000" pitchFamily="34" charset="0"/>
                <a:ea typeface="+mn-ea"/>
                <a:cs typeface="+mn-cs"/>
              </a:rPr>
              <a:t>ir</a:t>
            </a:r>
            <a:r>
              <a:rPr kumimoji="0" lang="en-GB"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(i).n(=i) is pw</a:t>
            </a:r>
            <a:br>
              <a:rPr kumimoji="0" lang="en-GB"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br>
            <a:r>
              <a:rPr kumimoji="0" lang="en-GB"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Hr </a:t>
            </a:r>
            <a:r>
              <a:rPr kumimoji="0" lang="en-GB" altLang="nl-NL" sz="3600" b="0" i="0" u="none" strike="noStrike" kern="1200" cap="none" spc="0" normalizeH="0" baseline="0" noProof="0" dirty="0" err="1">
                <a:ln>
                  <a:noFill/>
                </a:ln>
                <a:solidFill>
                  <a:srgbClr val="C00000"/>
                </a:solidFill>
                <a:effectLst/>
                <a:uLnTx/>
                <a:uFillTx/>
                <a:latin typeface="Transliteration" panose="020B7200000000000000" pitchFamily="34" charset="0"/>
                <a:ea typeface="+mn-ea"/>
                <a:cs typeface="+mn-cs"/>
              </a:rPr>
              <a:t>rmn</a:t>
            </a:r>
            <a:r>
              <a:rPr kumimoji="0" lang="en-GB"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 </a:t>
            </a:r>
            <a:r>
              <a:rPr kumimoji="0" lang="en-GB" altLang="nl-NL" sz="3600" b="0" i="0" u="none" strike="noStrike" kern="1200" cap="none" spc="0" normalizeH="0" baseline="0" noProof="0" dirty="0" err="1">
                <a:ln>
                  <a:noFill/>
                </a:ln>
                <a:solidFill>
                  <a:srgbClr val="C00000"/>
                </a:solidFill>
                <a:effectLst/>
                <a:uLnTx/>
                <a:uFillTx/>
                <a:latin typeface="Transliteration" panose="020B7200000000000000" pitchFamily="34" charset="0"/>
                <a:ea typeface="+mn-ea"/>
                <a:cs typeface="+mn-cs"/>
              </a:rPr>
              <a:t>imnt</a:t>
            </a:r>
            <a:r>
              <a:rPr kumimoji="0" lang="en-GB"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m s.t wab.t</a:t>
            </a:r>
            <a:endParaRPr kumimoji="0" lang="pl-PL"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endParaRPr>
          </a:p>
        </p:txBody>
      </p:sp>
      <p:sp>
        <p:nvSpPr>
          <p:cNvPr id="5" name="Rectangle 5">
            <a:extLst>
              <a:ext uri="{FF2B5EF4-FFF2-40B4-BE49-F238E27FC236}">
                <a16:creationId xmlns:a16="http://schemas.microsoft.com/office/drawing/2014/main" id="{F76A34F2-1F5A-4529-A8BA-BD47065F3080}"/>
              </a:ext>
            </a:extLst>
          </p:cNvPr>
          <p:cNvSpPr>
            <a:spLocks noChangeArrowheads="1"/>
          </p:cNvSpPr>
          <p:nvPr/>
        </p:nvSpPr>
        <p:spPr bwMode="auto">
          <a:xfrm>
            <a:off x="358453" y="2274838"/>
            <a:ext cx="422537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‘Ik heb deze mastaba</a:t>
            </a:r>
            <a:b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(laten) maken op de</a:t>
            </a:r>
            <a:b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westelijke oever,</a:t>
            </a:r>
            <a:b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op een reine plaats. </a:t>
            </a:r>
          </a:p>
        </p:txBody>
      </p:sp>
      <p:pic>
        <p:nvPicPr>
          <p:cNvPr id="6" name="Picture 5">
            <a:extLst>
              <a:ext uri="{FF2B5EF4-FFF2-40B4-BE49-F238E27FC236}">
                <a16:creationId xmlns:a16="http://schemas.microsoft.com/office/drawing/2014/main" id="{4FF28997-EA47-412E-9C4E-136771E0ACE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19936" y="72281"/>
            <a:ext cx="1800200"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4386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B185">
            <a:alpha val="32000"/>
          </a:srgbClr>
        </a:solidFill>
        <a:effectLst/>
      </p:bgPr>
    </p:bg>
    <p:spTree>
      <p:nvGrpSpPr>
        <p:cNvPr id="1" name=""/>
        <p:cNvGrpSpPr/>
        <p:nvPr/>
      </p:nvGrpSpPr>
      <p:grpSpPr>
        <a:xfrm>
          <a:off x="0" y="0"/>
          <a:ext cx="0" cy="0"/>
          <a:chOff x="0" y="0"/>
          <a:chExt cx="0" cy="0"/>
        </a:xfrm>
      </p:grpSpPr>
      <p:pic>
        <p:nvPicPr>
          <p:cNvPr id="38914" name="Picture 2" descr="Mastaba1">
            <a:extLst>
              <a:ext uri="{FF2B5EF4-FFF2-40B4-BE49-F238E27FC236}">
                <a16:creationId xmlns:a16="http://schemas.microsoft.com/office/drawing/2014/main" id="{B99C77DB-29BA-41EA-9A87-96FC64E986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6500" y="0"/>
            <a:ext cx="4635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E33FCD9D-1D4C-46C1-9741-312D1F7329D3}"/>
              </a:ext>
            </a:extLst>
          </p:cNvPr>
          <p:cNvSpPr>
            <a:spLocks noChangeArrowheads="1"/>
          </p:cNvSpPr>
          <p:nvPr/>
        </p:nvSpPr>
        <p:spPr bwMode="auto">
          <a:xfrm>
            <a:off x="407368" y="199674"/>
            <a:ext cx="456727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nn wn.t </a:t>
            </a:r>
            <a:r>
              <a:rPr kumimoji="0" lang="de-DE" altLang="nl-NL" sz="3600" b="0" i="0" u="none" strike="noStrike" kern="1200" cap="none" spc="0" normalizeH="0" baseline="0" noProof="0" dirty="0" err="1">
                <a:ln>
                  <a:noFill/>
                </a:ln>
                <a:solidFill>
                  <a:srgbClr val="C00000"/>
                </a:solidFill>
                <a:effectLst/>
                <a:uLnTx/>
                <a:uFillTx/>
                <a:latin typeface="Transliteration" panose="020B7200000000000000" pitchFamily="34" charset="0"/>
                <a:ea typeface="+mn-ea"/>
                <a:cs typeface="+mn-cs"/>
              </a:rPr>
              <a:t>is</a:t>
            </a:r>
            <a:r>
              <a:rPr kumimoji="0" lang="de-DE"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 im n r(m)T-nb</a:t>
            </a:r>
            <a:endParaRPr kumimoji="0" lang="nl-NL"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nl-NL" sz="3600" b="0" i="0" u="none" strike="noStrike" kern="1200" cap="none" spc="0" normalizeH="0" baseline="0" noProof="0">
                <a:ln>
                  <a:noFill/>
                </a:ln>
                <a:solidFill>
                  <a:srgbClr val="C00000"/>
                </a:solidFill>
                <a:effectLst/>
                <a:uLnTx/>
                <a:uFillTx/>
                <a:latin typeface="Transliteration" panose="020B7200000000000000" pitchFamily="34" charset="0"/>
                <a:ea typeface="+mn-ea"/>
                <a:cs typeface="+mn-cs"/>
              </a:rPr>
              <a:t>n-mr(w).t </a:t>
            </a:r>
            <a:r>
              <a:rPr kumimoji="0" lang="de-DE"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mk.t x.t</a:t>
            </a:r>
            <a:br>
              <a:rPr kumimoji="0" lang="de-DE"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br>
            <a:r>
              <a:rPr kumimoji="0" lang="de-DE" altLang="nl-NL" sz="3600" b="0" i="0" u="none" strike="noStrike" kern="1200" cap="none" spc="0" normalizeH="0" baseline="0" noProof="0" dirty="0" err="1">
                <a:ln>
                  <a:noFill/>
                </a:ln>
                <a:solidFill>
                  <a:srgbClr val="C00000"/>
                </a:solidFill>
                <a:effectLst/>
                <a:uLnTx/>
                <a:uFillTx/>
                <a:latin typeface="Transliteration" panose="020B7200000000000000" pitchFamily="34" charset="0"/>
                <a:ea typeface="+mn-ea"/>
                <a:cs typeface="+mn-cs"/>
              </a:rPr>
              <a:t>sby.n</a:t>
            </a:r>
            <a:r>
              <a:rPr kumimoji="0" lang="de-DE"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(=f </a:t>
            </a:r>
            <a:r>
              <a:rPr kumimoji="0" lang="de-DE" altLang="nl-NL" sz="3600" b="0" i="0" u="none" strike="noStrike" kern="1200" cap="none" spc="0" normalizeH="0" baseline="0" noProof="0" dirty="0" err="1">
                <a:ln>
                  <a:noFill/>
                </a:ln>
                <a:solidFill>
                  <a:srgbClr val="C00000"/>
                </a:solidFill>
                <a:effectLst/>
                <a:uLnTx/>
                <a:uFillTx/>
                <a:latin typeface="Transliteration" panose="020B7200000000000000" pitchFamily="34" charset="0"/>
                <a:ea typeface="+mn-ea"/>
                <a:cs typeface="+mn-cs"/>
              </a:rPr>
              <a:t>ir</a:t>
            </a:r>
            <a:r>
              <a:rPr kumimoji="0" lang="de-DE"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 kA=f</a:t>
            </a:r>
            <a:endParaRPr kumimoji="0" lang="pl-PL"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endParaRPr>
          </a:p>
        </p:txBody>
      </p:sp>
      <p:sp>
        <p:nvSpPr>
          <p:cNvPr id="5" name="Rectangle 3">
            <a:extLst>
              <a:ext uri="{FF2B5EF4-FFF2-40B4-BE49-F238E27FC236}">
                <a16:creationId xmlns:a16="http://schemas.microsoft.com/office/drawing/2014/main" id="{AAA48C38-ECEB-4267-B04E-DE9797AAC48B}"/>
              </a:ext>
            </a:extLst>
          </p:cNvPr>
          <p:cNvSpPr>
            <a:spLocks noChangeArrowheads="1"/>
          </p:cNvSpPr>
          <p:nvPr/>
        </p:nvSpPr>
        <p:spPr bwMode="auto">
          <a:xfrm>
            <a:off x="407368" y="2276872"/>
            <a:ext cx="511256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Er bestond daar geen</a:t>
            </a:r>
            <a:b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mastaba van wie dan ook,</a:t>
            </a:r>
            <a:b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(dit) ter wille van de bescherming van het</a:t>
            </a:r>
            <a:b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eigendom van degene</a:t>
            </a:r>
            <a:b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die naar zijn ka is gegaan. </a:t>
            </a:r>
          </a:p>
        </p:txBody>
      </p:sp>
      <p:pic>
        <p:nvPicPr>
          <p:cNvPr id="6" name="Picture 5">
            <a:extLst>
              <a:ext uri="{FF2B5EF4-FFF2-40B4-BE49-F238E27FC236}">
                <a16:creationId xmlns:a16="http://schemas.microsoft.com/office/drawing/2014/main" id="{3D224A72-B42D-4CD1-80B3-4AD573A3CBB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19936" y="72281"/>
            <a:ext cx="1800200"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8759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1B185">
            <a:alpha val="32000"/>
          </a:srgbClr>
        </a:solidFill>
        <a:effectLst/>
      </p:bgPr>
    </p:bg>
    <p:spTree>
      <p:nvGrpSpPr>
        <p:cNvPr id="1" name=""/>
        <p:cNvGrpSpPr/>
        <p:nvPr/>
      </p:nvGrpSpPr>
      <p:grpSpPr>
        <a:xfrm>
          <a:off x="0" y="0"/>
          <a:ext cx="0" cy="0"/>
          <a:chOff x="0" y="0"/>
          <a:chExt cx="0" cy="0"/>
        </a:xfrm>
      </p:grpSpPr>
      <p:pic>
        <p:nvPicPr>
          <p:cNvPr id="38914" name="Picture 2" descr="Mastaba1">
            <a:extLst>
              <a:ext uri="{FF2B5EF4-FFF2-40B4-BE49-F238E27FC236}">
                <a16:creationId xmlns:a16="http://schemas.microsoft.com/office/drawing/2014/main" id="{B99C77DB-29BA-41EA-9A87-96FC64E986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6500" y="0"/>
            <a:ext cx="4635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9C05FDEF-7D9A-4B0B-BEBF-E123F52E1412}"/>
              </a:ext>
            </a:extLst>
          </p:cNvPr>
          <p:cNvSpPr>
            <a:spLocks noChangeArrowheads="1"/>
          </p:cNvSpPr>
          <p:nvPr/>
        </p:nvSpPr>
        <p:spPr bwMode="auto">
          <a:xfrm>
            <a:off x="458190" y="343872"/>
            <a:ext cx="363753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nl-NL" sz="3600" b="0" i="0" u="none" strike="noStrike" kern="1200" cap="none" spc="0" normalizeH="0" baseline="0" noProof="0" dirty="0" err="1">
                <a:ln>
                  <a:noFill/>
                </a:ln>
                <a:solidFill>
                  <a:srgbClr val="C00000"/>
                </a:solidFill>
                <a:effectLst/>
                <a:uLnTx/>
                <a:uFillTx/>
                <a:latin typeface="Transliteration" panose="020B7200000000000000" pitchFamily="34" charset="0"/>
                <a:ea typeface="+mn-ea"/>
                <a:cs typeface="+mn-cs"/>
              </a:rPr>
              <a:t>ir</a:t>
            </a:r>
            <a:r>
              <a:rPr kumimoji="0" lang="de-DE"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 </a:t>
            </a:r>
            <a:r>
              <a:rPr kumimoji="0" lang="de-DE" altLang="nl-NL" sz="3600" b="0" i="0" u="none" strike="noStrike" kern="1200" cap="none" spc="0" normalizeH="0" baseline="0" noProof="0" dirty="0" err="1">
                <a:ln>
                  <a:noFill/>
                </a:ln>
                <a:solidFill>
                  <a:srgbClr val="C00000"/>
                </a:solidFill>
                <a:effectLst/>
                <a:uLnTx/>
                <a:uFillTx/>
                <a:latin typeface="Transliteration" panose="020B7200000000000000" pitchFamily="34" charset="0"/>
                <a:ea typeface="+mn-ea"/>
                <a:cs typeface="+mn-cs"/>
              </a:rPr>
              <a:t>rmT</a:t>
            </a:r>
            <a:r>
              <a:rPr kumimoji="0" lang="de-DE"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-nb </a:t>
            </a:r>
            <a:r>
              <a:rPr kumimoji="0" lang="de-DE" altLang="nl-NL" sz="3600" b="0" i="0" u="none" strike="noStrike" kern="1200" cap="none" spc="0" normalizeH="0" baseline="0" noProof="0" dirty="0" err="1">
                <a:ln>
                  <a:noFill/>
                </a:ln>
                <a:solidFill>
                  <a:srgbClr val="C00000"/>
                </a:solidFill>
                <a:effectLst/>
                <a:uLnTx/>
                <a:uFillTx/>
                <a:latin typeface="Transliteration" panose="020B7200000000000000" pitchFamily="34" charset="0"/>
                <a:ea typeface="+mn-ea"/>
                <a:cs typeface="+mn-cs"/>
              </a:rPr>
              <a:t>aq.ty</a:t>
            </a:r>
            <a:r>
              <a:rPr kumimoji="0" lang="de-DE"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=sn</a:t>
            </a:r>
            <a:br>
              <a:rPr kumimoji="0" lang="de-DE"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br>
            <a:r>
              <a:rPr kumimoji="0" lang="de-DE" altLang="nl-NL" sz="3600" b="0" i="0" u="none" strike="noStrike" kern="1200" cap="none" spc="0" normalizeH="0" baseline="0" noProof="0" dirty="0" err="1">
                <a:ln>
                  <a:noFill/>
                </a:ln>
                <a:solidFill>
                  <a:srgbClr val="C00000"/>
                </a:solidFill>
                <a:effectLst/>
                <a:uLnTx/>
                <a:uFillTx/>
                <a:latin typeface="Transliteration" panose="020B7200000000000000" pitchFamily="34" charset="0"/>
                <a:ea typeface="+mn-ea"/>
                <a:cs typeface="+mn-cs"/>
              </a:rPr>
              <a:t>ir</a:t>
            </a:r>
            <a:r>
              <a:rPr kumimoji="0" lang="de-DE"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 </a:t>
            </a:r>
            <a:r>
              <a:rPr kumimoji="0" lang="de-DE" altLang="nl-NL" sz="3600" b="0" i="0" u="none" strike="noStrike" kern="1200" cap="none" spc="0" normalizeH="0" baseline="0" noProof="0" dirty="0" err="1">
                <a:ln>
                  <a:noFill/>
                </a:ln>
                <a:solidFill>
                  <a:srgbClr val="C00000"/>
                </a:solidFill>
                <a:effectLst/>
                <a:uLnTx/>
                <a:uFillTx/>
                <a:latin typeface="Transliteration" panose="020B7200000000000000" pitchFamily="34" charset="0"/>
                <a:ea typeface="+mn-ea"/>
                <a:cs typeface="+mn-cs"/>
              </a:rPr>
              <a:t>is</a:t>
            </a:r>
            <a:r>
              <a:rPr kumimoji="0" lang="de-DE"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 </a:t>
            </a:r>
            <a:r>
              <a:rPr kumimoji="0" lang="de-DE" altLang="nl-NL" sz="3600" b="0" i="0" u="none" strike="noStrike" kern="1200" cap="none" spc="0" normalizeH="0" baseline="0" noProof="0" dirty="0" err="1">
                <a:ln>
                  <a:noFill/>
                </a:ln>
                <a:solidFill>
                  <a:srgbClr val="C00000"/>
                </a:solidFill>
                <a:effectLst/>
                <a:uLnTx/>
                <a:uFillTx/>
                <a:latin typeface="Transliteration" panose="020B7200000000000000" pitchFamily="34" charset="0"/>
                <a:ea typeface="+mn-ea"/>
                <a:cs typeface="+mn-cs"/>
              </a:rPr>
              <a:t>pw</a:t>
            </a:r>
            <a:endParaRPr kumimoji="0" lang="de-DE"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m </a:t>
            </a:r>
            <a:r>
              <a:rPr kumimoji="0" lang="de-DE" altLang="nl-NL" sz="3600" b="0" i="0" u="none" strike="noStrike" kern="1200" cap="none" spc="0" normalizeH="0" baseline="0" noProof="0" dirty="0" err="1">
                <a:ln>
                  <a:noFill/>
                </a:ln>
                <a:solidFill>
                  <a:srgbClr val="C00000"/>
                </a:solidFill>
                <a:effectLst/>
                <a:uLnTx/>
                <a:uFillTx/>
                <a:latin typeface="Transliteration" panose="020B7200000000000000" pitchFamily="34" charset="0"/>
                <a:ea typeface="+mn-ea"/>
                <a:cs typeface="+mn-cs"/>
              </a:rPr>
              <a:t>abw</a:t>
            </a:r>
            <a:r>
              <a:rPr kumimoji="0" lang="de-DE"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=sn</a:t>
            </a:r>
            <a:br>
              <a:rPr kumimoji="0" lang="de-DE"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br>
            <a:r>
              <a:rPr kumimoji="0" lang="pt-BR"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ir.ty=sn x.wt ir nw</a:t>
            </a:r>
            <a:endParaRPr kumimoji="0" lang="pl-PL"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endParaRPr>
          </a:p>
        </p:txBody>
      </p:sp>
      <p:sp>
        <p:nvSpPr>
          <p:cNvPr id="5" name="Rectangle 3">
            <a:extLst>
              <a:ext uri="{FF2B5EF4-FFF2-40B4-BE49-F238E27FC236}">
                <a16:creationId xmlns:a16="http://schemas.microsoft.com/office/drawing/2014/main" id="{96B8B1F4-AA0F-49DA-BC66-FAF5B9E2A220}"/>
              </a:ext>
            </a:extLst>
          </p:cNvPr>
          <p:cNvSpPr>
            <a:spLocks noChangeArrowheads="1"/>
          </p:cNvSpPr>
          <p:nvPr/>
        </p:nvSpPr>
        <p:spPr bwMode="auto">
          <a:xfrm>
            <a:off x="458190" y="2795654"/>
            <a:ext cx="611981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Indien er enige lieden</a:t>
            </a:r>
            <a:b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zijn die deze mastaba</a:t>
            </a:r>
            <a:b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in hun onreinheid</a:t>
            </a:r>
            <a:b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binnen zullen gaan</a:t>
            </a:r>
            <a:b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en (slechte) dingen</a:t>
            </a:r>
            <a:b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zullen doen aan dit hier, </a:t>
            </a:r>
          </a:p>
        </p:txBody>
      </p:sp>
      <p:pic>
        <p:nvPicPr>
          <p:cNvPr id="6" name="Picture 5">
            <a:extLst>
              <a:ext uri="{FF2B5EF4-FFF2-40B4-BE49-F238E27FC236}">
                <a16:creationId xmlns:a16="http://schemas.microsoft.com/office/drawing/2014/main" id="{FE5AD1CA-DBDC-4B96-834E-0E6F9AEA04A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19936" y="72281"/>
            <a:ext cx="1800200"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1661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B185">
            <a:alpha val="32000"/>
          </a:srgbClr>
        </a:solidFill>
        <a:effectLst/>
      </p:bgPr>
    </p:bg>
    <p:spTree>
      <p:nvGrpSpPr>
        <p:cNvPr id="1" name=""/>
        <p:cNvGrpSpPr/>
        <p:nvPr/>
      </p:nvGrpSpPr>
      <p:grpSpPr>
        <a:xfrm>
          <a:off x="0" y="0"/>
          <a:ext cx="0" cy="0"/>
          <a:chOff x="0" y="0"/>
          <a:chExt cx="0" cy="0"/>
        </a:xfrm>
      </p:grpSpPr>
      <p:pic>
        <p:nvPicPr>
          <p:cNvPr id="38914" name="Picture 2" descr="Mastaba1">
            <a:extLst>
              <a:ext uri="{FF2B5EF4-FFF2-40B4-BE49-F238E27FC236}">
                <a16:creationId xmlns:a16="http://schemas.microsoft.com/office/drawing/2014/main" id="{B99C77DB-29BA-41EA-9A87-96FC64E986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6500" y="0"/>
            <a:ext cx="4635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5">
            <a:extLst>
              <a:ext uri="{FF2B5EF4-FFF2-40B4-BE49-F238E27FC236}">
                <a16:creationId xmlns:a16="http://schemas.microsoft.com/office/drawing/2014/main" id="{E1A9C3AB-A6D8-458D-81D6-BD5AEA38401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19936" y="72281"/>
            <a:ext cx="1800200"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254E4A84-7163-479C-B13B-211C8E1ABEFC}"/>
              </a:ext>
            </a:extLst>
          </p:cNvPr>
          <p:cNvSpPr>
            <a:spLocks noChangeArrowheads="1"/>
          </p:cNvSpPr>
          <p:nvPr/>
        </p:nvSpPr>
        <p:spPr bwMode="auto">
          <a:xfrm>
            <a:off x="335360" y="222712"/>
            <a:ext cx="283122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wnn wDa-mdw</a:t>
            </a:r>
            <a:br>
              <a:rPr kumimoji="0" lang="pt-BR"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br>
            <a:r>
              <a:rPr kumimoji="0" lang="pt-BR"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Hna=s(n) Hr=s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rPr>
              <a:t>in nTr aA</a:t>
            </a:r>
            <a:endParaRPr kumimoji="0" lang="pl-PL" altLang="nl-NL" sz="3600" b="0" i="0" u="none" strike="noStrike" kern="1200" cap="none" spc="0" normalizeH="0" baseline="0" noProof="0" dirty="0">
              <a:ln>
                <a:noFill/>
              </a:ln>
              <a:solidFill>
                <a:srgbClr val="C00000"/>
              </a:solidFill>
              <a:effectLst/>
              <a:uLnTx/>
              <a:uFillTx/>
              <a:latin typeface="Transliteration" panose="020B7200000000000000" pitchFamily="34" charset="0"/>
              <a:ea typeface="+mn-ea"/>
              <a:cs typeface="+mn-cs"/>
            </a:endParaRPr>
          </a:p>
        </p:txBody>
      </p:sp>
      <p:sp>
        <p:nvSpPr>
          <p:cNvPr id="5" name="Rectangle 3">
            <a:extLst>
              <a:ext uri="{FF2B5EF4-FFF2-40B4-BE49-F238E27FC236}">
                <a16:creationId xmlns:a16="http://schemas.microsoft.com/office/drawing/2014/main" id="{5033C96D-C538-43C3-9580-67A37522ACA3}"/>
              </a:ext>
            </a:extLst>
          </p:cNvPr>
          <p:cNvSpPr>
            <a:spLocks noChangeArrowheads="1"/>
          </p:cNvSpPr>
          <p:nvPr/>
        </p:nvSpPr>
        <p:spPr bwMode="auto">
          <a:xfrm>
            <a:off x="335360" y="2204864"/>
            <a:ext cx="669619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rgbClr val="FFCC00"/>
                </a:solidFill>
                <a:latin typeface="Gill Sans" panose="020B0503030404020203" pitchFamily="34" charset="0"/>
              </a:defRPr>
            </a:lvl1pPr>
            <a:lvl2pPr marL="742950" indent="-285750">
              <a:defRPr sz="2400">
                <a:solidFill>
                  <a:srgbClr val="FFCC00"/>
                </a:solidFill>
                <a:latin typeface="Gill Sans" panose="020B0503030404020203" pitchFamily="34" charset="0"/>
              </a:defRPr>
            </a:lvl2pPr>
            <a:lvl3pPr marL="1143000" indent="-228600">
              <a:defRPr sz="2400">
                <a:solidFill>
                  <a:srgbClr val="FFCC00"/>
                </a:solidFill>
                <a:latin typeface="Gill Sans" panose="020B0503030404020203" pitchFamily="34" charset="0"/>
              </a:defRPr>
            </a:lvl3pPr>
            <a:lvl4pPr marL="1600200" indent="-228600">
              <a:defRPr sz="2400">
                <a:solidFill>
                  <a:srgbClr val="FFCC00"/>
                </a:solidFill>
                <a:latin typeface="Gill Sans" panose="020B0503030404020203" pitchFamily="34" charset="0"/>
              </a:defRPr>
            </a:lvl4pPr>
            <a:lvl5pPr marL="2057400" indent="-228600">
              <a:defRPr sz="2400">
                <a:solidFill>
                  <a:srgbClr val="FFCC00"/>
                </a:solidFill>
                <a:latin typeface="Gill Sans" panose="020B0503030404020203" pitchFamily="34" charset="0"/>
              </a:defRPr>
            </a:lvl5pPr>
            <a:lvl6pPr marL="2514600" indent="-228600" eaLnBrk="0" fontAlgn="base" hangingPunct="0">
              <a:spcBef>
                <a:spcPct val="0"/>
              </a:spcBef>
              <a:spcAft>
                <a:spcPct val="0"/>
              </a:spcAft>
              <a:defRPr sz="2400">
                <a:solidFill>
                  <a:srgbClr val="FFCC00"/>
                </a:solidFill>
                <a:latin typeface="Gill Sans" panose="020B0503030404020203" pitchFamily="34" charset="0"/>
              </a:defRPr>
            </a:lvl6pPr>
            <a:lvl7pPr marL="2971800" indent="-228600" eaLnBrk="0" fontAlgn="base" hangingPunct="0">
              <a:spcBef>
                <a:spcPct val="0"/>
              </a:spcBef>
              <a:spcAft>
                <a:spcPct val="0"/>
              </a:spcAft>
              <a:defRPr sz="2400">
                <a:solidFill>
                  <a:srgbClr val="FFCC00"/>
                </a:solidFill>
                <a:latin typeface="Gill Sans" panose="020B0503030404020203" pitchFamily="34" charset="0"/>
              </a:defRPr>
            </a:lvl7pPr>
            <a:lvl8pPr marL="3429000" indent="-228600" eaLnBrk="0" fontAlgn="base" hangingPunct="0">
              <a:spcBef>
                <a:spcPct val="0"/>
              </a:spcBef>
              <a:spcAft>
                <a:spcPct val="0"/>
              </a:spcAft>
              <a:defRPr sz="2400">
                <a:solidFill>
                  <a:srgbClr val="FFCC00"/>
                </a:solidFill>
                <a:latin typeface="Gill Sans" panose="020B0503030404020203" pitchFamily="34" charset="0"/>
              </a:defRPr>
            </a:lvl8pPr>
            <a:lvl9pPr marL="3886200" indent="-228600" eaLnBrk="0" fontAlgn="base" hangingPunct="0">
              <a:spcBef>
                <a:spcPct val="0"/>
              </a:spcBef>
              <a:spcAft>
                <a:spcPct val="0"/>
              </a:spcAft>
              <a:defRPr sz="2400">
                <a:solidFill>
                  <a:srgbClr val="FFCC00"/>
                </a:solidFill>
                <a:latin typeface="Gill Sans" panose="020B0503030404020203"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dan zal daarover met hen</a:t>
            </a:r>
            <a:b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een rechtspraak zijn</a:t>
            </a:r>
            <a:b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br>
            <a:r>
              <a:rPr kumimoji="0" lang="nl-NL" altLang="nl-NL" sz="3600" b="0" i="0" u="none" strike="noStrike" kern="0" cap="none" spc="0" normalizeH="0" baseline="0" noProof="0" dirty="0">
                <a:ln>
                  <a:noFill/>
                </a:ln>
                <a:solidFill>
                  <a:srgbClr val="002060"/>
                </a:solidFill>
                <a:effectLst/>
                <a:uLnTx/>
                <a:uFillTx/>
                <a:latin typeface="Gill Sans" panose="020B0503030404020203" pitchFamily="34" charset="0"/>
                <a:ea typeface="+mn-ea"/>
                <a:cs typeface="+mn-cs"/>
              </a:rPr>
              <a:t>door de grote god.</a:t>
            </a:r>
          </a:p>
        </p:txBody>
      </p:sp>
    </p:spTree>
    <p:extLst>
      <p:ext uri="{BB962C8B-B14F-4D97-AF65-F5344CB8AC3E}">
        <p14:creationId xmlns:p14="http://schemas.microsoft.com/office/powerpoint/2010/main" val="24471554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Gill Sans"/>
        <a:ea typeface=""/>
        <a:cs typeface=""/>
      </a:majorFont>
      <a:minorFont>
        <a:latin typeface="Gill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rgbClr val="FFCC00"/>
            </a:solidFill>
            <a:effectLst/>
            <a:latin typeface="Gill San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rgbClr val="FFCC00"/>
            </a:solidFill>
            <a:effectLst/>
            <a:latin typeface="Gill Sans" pitchFamily="34" charset="0"/>
          </a:defRPr>
        </a:defPPr>
      </a:lstStyle>
    </a:lnDef>
  </a:objectDefaults>
  <a:extraClrSchemeLst>
    <a:extraClrScheme>
      <a:clrScheme name="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andaardontwerp">
  <a:themeElements>
    <a:clrScheme name="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rgbClr val="FFCC00"/>
            </a:solidFill>
            <a:effectLst/>
            <a:latin typeface="Gill Sans"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rgbClr val="FFCC00"/>
            </a:solidFill>
            <a:effectLst/>
            <a:latin typeface="Gill Sans" pitchFamily="34" charset="0"/>
          </a:defRPr>
        </a:defPPr>
      </a:lstStyle>
    </a:lnDef>
  </a:objectDefaults>
  <a:extraClrSchemeLst>
    <a:extraClrScheme>
      <a:clrScheme name="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1134</Words>
  <Application>Microsoft Office PowerPoint</Application>
  <PresentationFormat>Breedbeeld</PresentationFormat>
  <Paragraphs>51</Paragraphs>
  <Slides>10</Slides>
  <Notes>9</Notes>
  <HiddenSlides>0</HiddenSlides>
  <MMClips>0</MMClips>
  <ScaleCrop>false</ScaleCrop>
  <HeadingPairs>
    <vt:vector size="6" baseType="variant">
      <vt:variant>
        <vt:lpstr>Gebruikte lettertypen</vt:lpstr>
      </vt:variant>
      <vt:variant>
        <vt:i4>7</vt:i4>
      </vt:variant>
      <vt:variant>
        <vt:lpstr>Thema</vt:lpstr>
      </vt:variant>
      <vt:variant>
        <vt:i4>3</vt:i4>
      </vt:variant>
      <vt:variant>
        <vt:lpstr>Diatitels</vt:lpstr>
      </vt:variant>
      <vt:variant>
        <vt:i4>10</vt:i4>
      </vt:variant>
    </vt:vector>
  </HeadingPairs>
  <TitlesOfParts>
    <vt:vector size="20" baseType="lpstr">
      <vt:lpstr>Arial</vt:lpstr>
      <vt:lpstr>Calibri</vt:lpstr>
      <vt:lpstr>Calibri Light</vt:lpstr>
      <vt:lpstr>Gill Sans</vt:lpstr>
      <vt:lpstr>Times New Roman</vt:lpstr>
      <vt:lpstr>Transliteration</vt:lpstr>
      <vt:lpstr>TT1E6t00</vt:lpstr>
      <vt:lpstr>Kantoorthema</vt:lpstr>
      <vt:lpstr>Standaardontwerp</vt:lpstr>
      <vt:lpstr>1_Standaardontwerp</vt:lpstr>
      <vt:lpstr>FAÇADETEKSTEN OP DE MASTABA VAN HETEPHERACHET  Het Rijksmuseum van Oudheden in Leiden bezit een complete mastabakapel uit de 5de dynastie. Het is de periode waarin de reliëfkunst van het Oude Rijk haar hoogtepunt beleefde. Het is de offerkapel uit de mastaba van de rechter en priester van Maät, Hetepherachet. De complete mastaba moet een lengte hebben gekend van 24,85 meter. Het bouwwerk was 12,80 meter breed en 5,40 meter hoog. De grafkapel is in de 19de  eeuw opgegraven door de Fransman Auguste Mariette (1821-1881), niet ver van het Serapeum in Sakkara. Hetepherachet was een tijdgenoot van Ti en deelde met hem enkele priestertitels. Hun mastaba’s lagen niet ver bij elkaar vandaan. Behalve de offerkapel was er in de massieve bovenbouw van het graf nog een tweede ruimte uitgespaard: een tien meter diepe schacht die vanaf het dak naar een in de rotsbodem uitgehakte grafkamer leidde. De offerkapel met zijn schijndeur bevond zich zoals gebruikelijk in de oostelijke wand van de mastaba.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FAÇADETEKSTEN OP DE MASTABA VAN HETEPHERACHET  Het Rijksmuseum van Oudheden in Leiden bezit een complete mastabakapel uit de 5de dynastie. Het is de periode waarin de reliëfkunst van het Oude Rijk haar hoogtepunt beleefde. Het is de offerkapel uit de mastaba van de rechter en priester van Maät, Hetepherachet. De complete mastaba moet een lengte hebben gekend van 24,85 meter. Het bouwwerk was 12,80 meter breed en 5,40 meter hoog. De grafkapel is in de 19de  eeuw opgegraven door de Fransman Auguste Mariette (1821-1881), niet ver van het Serapeum in Sakkara. Hetepherachet was een tijdgenoot van Ti en deelde met hem enkele priestertitels. Hun mastaba’s lagen niet ver bij elkaar vandaan. Behalve de offerkapel was er in de massieve bovenbouw van het graf nog een tweede ruimte uitgespaard: een tien meter diepe schacht die vanaf het dak naar een in de rotsbodem uitgehakte grafkamer leidde. De offerkapel met zijn schijndeur bevond zich zoals gebruikelijk in de oostelijke wand van de mastaba.</dc:title>
  <dc:creator>Huub Pragt</dc:creator>
  <cp:lastModifiedBy>Huub Pragt</cp:lastModifiedBy>
  <cp:revision>1</cp:revision>
  <dcterms:created xsi:type="dcterms:W3CDTF">2023-10-20T19:53:06Z</dcterms:created>
  <dcterms:modified xsi:type="dcterms:W3CDTF">2023-10-20T19:57:08Z</dcterms:modified>
</cp:coreProperties>
</file>